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5.xml" ContentType="application/vnd.openxmlformats-officedocument.themeOverr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6.xml" ContentType="application/vnd.openxmlformats-officedocument.themeOverr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8.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87" r:id="rId3"/>
    <p:sldMasterId id="2147483705" r:id="rId4"/>
  </p:sldMasterIdLst>
  <p:notesMasterIdLst>
    <p:notesMasterId r:id="rId24"/>
  </p:notesMasterIdLst>
  <p:sldIdLst>
    <p:sldId id="256" r:id="rId5"/>
    <p:sldId id="257" r:id="rId6"/>
    <p:sldId id="258" r:id="rId7"/>
    <p:sldId id="266" r:id="rId8"/>
    <p:sldId id="267" r:id="rId9"/>
    <p:sldId id="268" r:id="rId10"/>
    <p:sldId id="269" r:id="rId11"/>
    <p:sldId id="270" r:id="rId12"/>
    <p:sldId id="260" r:id="rId13"/>
    <p:sldId id="271" r:id="rId14"/>
    <p:sldId id="272" r:id="rId15"/>
    <p:sldId id="275" r:id="rId16"/>
    <p:sldId id="278" r:id="rId17"/>
    <p:sldId id="265" r:id="rId18"/>
    <p:sldId id="279" r:id="rId19"/>
    <p:sldId id="277" r:id="rId20"/>
    <p:sldId id="276"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63" autoAdjust="0"/>
  </p:normalViewPr>
  <p:slideViewPr>
    <p:cSldViewPr snapToGrid="0">
      <p:cViewPr varScale="1">
        <p:scale>
          <a:sx n="54" d="100"/>
          <a:sy n="5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34A3B-ACA4-4EE2-A194-FD5059EA3A3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9D6FD02-BC78-42AA-BF57-9AC3925FDA01}">
      <dgm:prSet phldrT="[Text]"/>
      <dgm:spPr/>
      <dgm:t>
        <a:bodyPr/>
        <a:lstStyle/>
        <a:p>
          <a:r>
            <a:rPr lang="en-US" dirty="0"/>
            <a:t>Bush ‘88</a:t>
          </a:r>
        </a:p>
      </dgm:t>
    </dgm:pt>
    <dgm:pt modelId="{CAD96BC6-8668-40AA-98CD-CB1749FAF77B}" type="parTrans" cxnId="{AA9B5D42-02EB-46C8-A429-0F734D6E2FE9}">
      <dgm:prSet/>
      <dgm:spPr/>
      <dgm:t>
        <a:bodyPr/>
        <a:lstStyle/>
        <a:p>
          <a:endParaRPr lang="en-US"/>
        </a:p>
      </dgm:t>
    </dgm:pt>
    <dgm:pt modelId="{632A2885-8DF4-4F28-8D30-716712D72813}" type="sibTrans" cxnId="{AA9B5D42-02EB-46C8-A429-0F734D6E2FE9}">
      <dgm:prSet/>
      <dgm:spPr/>
      <dgm:t>
        <a:bodyPr/>
        <a:lstStyle/>
        <a:p>
          <a:endParaRPr lang="en-US"/>
        </a:p>
      </dgm:t>
    </dgm:pt>
    <dgm:pt modelId="{B08FCD0B-5AD9-465C-AA74-BCAEBA38683F}">
      <dgm:prSet phldrT="[Text]"/>
      <dgm:spPr/>
      <dgm:t>
        <a:bodyPr/>
        <a:lstStyle/>
        <a:p>
          <a:r>
            <a:rPr lang="en-US" dirty="0"/>
            <a:t>“Gentler, Kinder Nation”</a:t>
          </a:r>
        </a:p>
      </dgm:t>
    </dgm:pt>
    <dgm:pt modelId="{11EB9608-7C3F-4960-BB66-A80C2ABC38FC}" type="parTrans" cxnId="{3183E9FD-A339-4866-9E24-A6CC0DF12726}">
      <dgm:prSet/>
      <dgm:spPr/>
      <dgm:t>
        <a:bodyPr/>
        <a:lstStyle/>
        <a:p>
          <a:endParaRPr lang="en-US"/>
        </a:p>
      </dgm:t>
    </dgm:pt>
    <dgm:pt modelId="{DA44D6AD-3C5B-4DB6-B955-E4FC77E9F16F}" type="sibTrans" cxnId="{3183E9FD-A339-4866-9E24-A6CC0DF12726}">
      <dgm:prSet/>
      <dgm:spPr/>
      <dgm:t>
        <a:bodyPr/>
        <a:lstStyle/>
        <a:p>
          <a:endParaRPr lang="en-US"/>
        </a:p>
      </dgm:t>
    </dgm:pt>
    <dgm:pt modelId="{DDC24CE5-9D5E-4E6E-9B5F-1B5285AF0669}">
      <dgm:prSet phldrT="[Text]"/>
      <dgm:spPr/>
      <dgm:t>
        <a:bodyPr/>
        <a:lstStyle/>
        <a:p>
          <a:r>
            <a:rPr lang="en-US" dirty="0"/>
            <a:t>Desert Storm</a:t>
          </a:r>
        </a:p>
      </dgm:t>
    </dgm:pt>
    <dgm:pt modelId="{521887BE-C3DE-4C4E-8AEA-71A628323771}" type="parTrans" cxnId="{AA138BD6-433B-4E1E-8BDE-D690C129CD35}">
      <dgm:prSet/>
      <dgm:spPr/>
      <dgm:t>
        <a:bodyPr/>
        <a:lstStyle/>
        <a:p>
          <a:endParaRPr lang="en-US"/>
        </a:p>
      </dgm:t>
    </dgm:pt>
    <dgm:pt modelId="{E56941F2-A572-4FB5-911E-35973FA4C0B1}" type="sibTrans" cxnId="{AA138BD6-433B-4E1E-8BDE-D690C129CD35}">
      <dgm:prSet/>
      <dgm:spPr/>
      <dgm:t>
        <a:bodyPr/>
        <a:lstStyle/>
        <a:p>
          <a:endParaRPr lang="en-US"/>
        </a:p>
      </dgm:t>
    </dgm:pt>
    <dgm:pt modelId="{2D8BB5EB-F7AA-47B6-A623-3B2AEB7ECF07}">
      <dgm:prSet phldrT="[Text]"/>
      <dgm:spPr/>
      <dgm:t>
        <a:bodyPr/>
        <a:lstStyle/>
        <a:p>
          <a:r>
            <a:rPr lang="en-US" dirty="0"/>
            <a:t>Invasion of Panama</a:t>
          </a:r>
        </a:p>
      </dgm:t>
    </dgm:pt>
    <dgm:pt modelId="{97BF06BD-4DCC-46A0-8184-91635E261996}" type="parTrans" cxnId="{A3659E44-789A-4BAD-A208-36225A3648DC}">
      <dgm:prSet/>
      <dgm:spPr/>
      <dgm:t>
        <a:bodyPr/>
        <a:lstStyle/>
        <a:p>
          <a:endParaRPr lang="en-US"/>
        </a:p>
      </dgm:t>
    </dgm:pt>
    <dgm:pt modelId="{DDED6766-86FC-4679-A73D-CA96C7475719}" type="sibTrans" cxnId="{A3659E44-789A-4BAD-A208-36225A3648DC}">
      <dgm:prSet/>
      <dgm:spPr/>
      <dgm:t>
        <a:bodyPr/>
        <a:lstStyle/>
        <a:p>
          <a:endParaRPr lang="en-US"/>
        </a:p>
      </dgm:t>
    </dgm:pt>
    <dgm:pt modelId="{DA2FBD94-38E8-41C5-A287-CA30A40172D0}" type="pres">
      <dgm:prSet presAssocID="{AC334A3B-ACA4-4EE2-A194-FD5059EA3A3D}" presName="Name0" presStyleCnt="0">
        <dgm:presLayoutVars>
          <dgm:dir/>
          <dgm:resizeHandles val="exact"/>
        </dgm:presLayoutVars>
      </dgm:prSet>
      <dgm:spPr/>
    </dgm:pt>
    <dgm:pt modelId="{DF74DCDC-4DBB-41FB-B08C-2EC4311453A8}" type="pres">
      <dgm:prSet presAssocID="{79D6FD02-BC78-42AA-BF57-9AC3925FDA01}" presName="composite" presStyleCnt="0"/>
      <dgm:spPr/>
    </dgm:pt>
    <dgm:pt modelId="{4E06C402-742A-4486-834C-909746509491}" type="pres">
      <dgm:prSet presAssocID="{79D6FD02-BC78-42AA-BF57-9AC3925FDA01}" presName="imagSh" presStyleLbl="bgImgPlace1" presStyleIdx="0" presStyleCnt="3" custScaleX="106807"/>
      <dgm:spPr>
        <a:blipFill rotWithShape="1">
          <a:blip xmlns:r="http://schemas.openxmlformats.org/officeDocument/2006/relationships" r:embed="rId1"/>
          <a:stretch>
            <a:fillRect/>
          </a:stretch>
        </a:blipFill>
      </dgm:spPr>
    </dgm:pt>
    <dgm:pt modelId="{957B9997-3423-4F9E-9B23-3C0500163EBE}" type="pres">
      <dgm:prSet presAssocID="{79D6FD02-BC78-42AA-BF57-9AC3925FDA01}" presName="txNode" presStyleLbl="node1" presStyleIdx="0" presStyleCnt="3" custLinFactNeighborX="-13615" custLinFactNeighborY="37585">
        <dgm:presLayoutVars>
          <dgm:bulletEnabled val="1"/>
        </dgm:presLayoutVars>
      </dgm:prSet>
      <dgm:spPr/>
    </dgm:pt>
    <dgm:pt modelId="{DDB6E918-F515-4C3D-A745-7881673D1554}" type="pres">
      <dgm:prSet presAssocID="{632A2885-8DF4-4F28-8D30-716712D72813}" presName="sibTrans" presStyleLbl="sibTrans2D1" presStyleIdx="0" presStyleCnt="2"/>
      <dgm:spPr/>
    </dgm:pt>
    <dgm:pt modelId="{1ADB7D01-023E-4C75-879C-330176514428}" type="pres">
      <dgm:prSet presAssocID="{632A2885-8DF4-4F28-8D30-716712D72813}" presName="connTx" presStyleLbl="sibTrans2D1" presStyleIdx="0" presStyleCnt="2"/>
      <dgm:spPr/>
    </dgm:pt>
    <dgm:pt modelId="{49C3654E-E140-4A0D-A4C9-E2F3841CD95C}" type="pres">
      <dgm:prSet presAssocID="{DDC24CE5-9D5E-4E6E-9B5F-1B5285AF0669}" presName="composite" presStyleCnt="0"/>
      <dgm:spPr/>
    </dgm:pt>
    <dgm:pt modelId="{DC5C00FE-1E5D-4EE3-84E2-448BE5E4F631}" type="pres">
      <dgm:prSet presAssocID="{DDC24CE5-9D5E-4E6E-9B5F-1B5285AF0669}" presName="imagSh" presStyleLbl="bgImgPlace1" presStyleIdx="1" presStyleCnt="3" custScaleX="130371"/>
      <dgm:spPr>
        <a:blipFill rotWithShape="1">
          <a:blip xmlns:r="http://schemas.openxmlformats.org/officeDocument/2006/relationships" r:embed="rId2"/>
          <a:stretch>
            <a:fillRect/>
          </a:stretch>
        </a:blipFill>
      </dgm:spPr>
    </dgm:pt>
    <dgm:pt modelId="{6AA5047E-A278-42F5-8E6B-68F4FE2EB6D7}" type="pres">
      <dgm:prSet presAssocID="{DDC24CE5-9D5E-4E6E-9B5F-1B5285AF0669}" presName="txNode" presStyleLbl="node1" presStyleIdx="1" presStyleCnt="3" custLinFactNeighborX="-18309" custLinFactNeighborY="37585">
        <dgm:presLayoutVars>
          <dgm:bulletEnabled val="1"/>
        </dgm:presLayoutVars>
      </dgm:prSet>
      <dgm:spPr/>
    </dgm:pt>
    <dgm:pt modelId="{A078E179-5D38-4FC9-8444-94BB6C939C80}" type="pres">
      <dgm:prSet presAssocID="{E56941F2-A572-4FB5-911E-35973FA4C0B1}" presName="sibTrans" presStyleLbl="sibTrans2D1" presStyleIdx="1" presStyleCnt="2"/>
      <dgm:spPr/>
    </dgm:pt>
    <dgm:pt modelId="{7A73745F-B51C-4F9A-AD30-1F38919BD95F}" type="pres">
      <dgm:prSet presAssocID="{E56941F2-A572-4FB5-911E-35973FA4C0B1}" presName="connTx" presStyleLbl="sibTrans2D1" presStyleIdx="1" presStyleCnt="2"/>
      <dgm:spPr/>
    </dgm:pt>
    <dgm:pt modelId="{8CE8C768-473E-4F9F-B26E-5193F2AEAAE6}" type="pres">
      <dgm:prSet presAssocID="{2D8BB5EB-F7AA-47B6-A623-3B2AEB7ECF07}" presName="composite" presStyleCnt="0"/>
      <dgm:spPr/>
    </dgm:pt>
    <dgm:pt modelId="{6691607A-28A7-4585-95BC-39925CD77C02}" type="pres">
      <dgm:prSet presAssocID="{2D8BB5EB-F7AA-47B6-A623-3B2AEB7ECF07}" presName="imagSh" presStyleLbl="bgImgPlace1" presStyleIdx="2" presStyleCnt="3" custScaleX="122138"/>
      <dgm:spPr>
        <a:blipFill rotWithShape="1">
          <a:blip xmlns:r="http://schemas.openxmlformats.org/officeDocument/2006/relationships" r:embed="rId3"/>
          <a:stretch>
            <a:fillRect/>
          </a:stretch>
        </a:blipFill>
      </dgm:spPr>
    </dgm:pt>
    <dgm:pt modelId="{19FAE4B4-C579-4DC3-A2ED-804449C45513}" type="pres">
      <dgm:prSet presAssocID="{2D8BB5EB-F7AA-47B6-A623-3B2AEB7ECF07}" presName="txNode" presStyleLbl="node1" presStyleIdx="2" presStyleCnt="3" custLinFactNeighborX="-17204" custLinFactNeighborY="35555">
        <dgm:presLayoutVars>
          <dgm:bulletEnabled val="1"/>
        </dgm:presLayoutVars>
      </dgm:prSet>
      <dgm:spPr/>
    </dgm:pt>
  </dgm:ptLst>
  <dgm:cxnLst>
    <dgm:cxn modelId="{AA9B5D42-02EB-46C8-A429-0F734D6E2FE9}" srcId="{AC334A3B-ACA4-4EE2-A194-FD5059EA3A3D}" destId="{79D6FD02-BC78-42AA-BF57-9AC3925FDA01}" srcOrd="0" destOrd="0" parTransId="{CAD96BC6-8668-40AA-98CD-CB1749FAF77B}" sibTransId="{632A2885-8DF4-4F28-8D30-716712D72813}"/>
    <dgm:cxn modelId="{3183E9FD-A339-4866-9E24-A6CC0DF12726}" srcId="{79D6FD02-BC78-42AA-BF57-9AC3925FDA01}" destId="{B08FCD0B-5AD9-465C-AA74-BCAEBA38683F}" srcOrd="0" destOrd="0" parTransId="{11EB9608-7C3F-4960-BB66-A80C2ABC38FC}" sibTransId="{DA44D6AD-3C5B-4DB6-B955-E4FC77E9F16F}"/>
    <dgm:cxn modelId="{61C7B75E-5C00-4448-9825-106198D7F98D}" type="presOf" srcId="{632A2885-8DF4-4F28-8D30-716712D72813}" destId="{DDB6E918-F515-4C3D-A745-7881673D1554}" srcOrd="0" destOrd="0" presId="urn:microsoft.com/office/officeart/2005/8/layout/hProcess10"/>
    <dgm:cxn modelId="{726C4AA3-D6F1-4824-B32E-B31262314383}" type="presOf" srcId="{E56941F2-A572-4FB5-911E-35973FA4C0B1}" destId="{7A73745F-B51C-4F9A-AD30-1F38919BD95F}" srcOrd="1" destOrd="0" presId="urn:microsoft.com/office/officeart/2005/8/layout/hProcess10"/>
    <dgm:cxn modelId="{8425D2B3-9E29-4D0B-AD53-84A8614A1A9D}" type="presOf" srcId="{E56941F2-A572-4FB5-911E-35973FA4C0B1}" destId="{A078E179-5D38-4FC9-8444-94BB6C939C80}" srcOrd="0" destOrd="0" presId="urn:microsoft.com/office/officeart/2005/8/layout/hProcess10"/>
    <dgm:cxn modelId="{A3659E44-789A-4BAD-A208-36225A3648DC}" srcId="{AC334A3B-ACA4-4EE2-A194-FD5059EA3A3D}" destId="{2D8BB5EB-F7AA-47B6-A623-3B2AEB7ECF07}" srcOrd="2" destOrd="0" parTransId="{97BF06BD-4DCC-46A0-8184-91635E261996}" sibTransId="{DDED6766-86FC-4679-A73D-CA96C7475719}"/>
    <dgm:cxn modelId="{828DEAE2-0E65-48AC-B572-BD41854D6225}" type="presOf" srcId="{B08FCD0B-5AD9-465C-AA74-BCAEBA38683F}" destId="{957B9997-3423-4F9E-9B23-3C0500163EBE}" srcOrd="0" destOrd="1" presId="urn:microsoft.com/office/officeart/2005/8/layout/hProcess10"/>
    <dgm:cxn modelId="{169844BF-9527-4AEA-9B2C-C81E2DD9E59C}" type="presOf" srcId="{DDC24CE5-9D5E-4E6E-9B5F-1B5285AF0669}" destId="{6AA5047E-A278-42F5-8E6B-68F4FE2EB6D7}" srcOrd="0" destOrd="0" presId="urn:microsoft.com/office/officeart/2005/8/layout/hProcess10"/>
    <dgm:cxn modelId="{FD9FD13E-F456-4F9F-BF80-3188650510AF}" type="presOf" srcId="{AC334A3B-ACA4-4EE2-A194-FD5059EA3A3D}" destId="{DA2FBD94-38E8-41C5-A287-CA30A40172D0}" srcOrd="0" destOrd="0" presId="urn:microsoft.com/office/officeart/2005/8/layout/hProcess10"/>
    <dgm:cxn modelId="{3D3837B5-B9AF-4DA5-AB3A-51399FBD53DD}" type="presOf" srcId="{632A2885-8DF4-4F28-8D30-716712D72813}" destId="{1ADB7D01-023E-4C75-879C-330176514428}" srcOrd="1" destOrd="0" presId="urn:microsoft.com/office/officeart/2005/8/layout/hProcess10"/>
    <dgm:cxn modelId="{AA138BD6-433B-4E1E-8BDE-D690C129CD35}" srcId="{AC334A3B-ACA4-4EE2-A194-FD5059EA3A3D}" destId="{DDC24CE5-9D5E-4E6E-9B5F-1B5285AF0669}" srcOrd="1" destOrd="0" parTransId="{521887BE-C3DE-4C4E-8AEA-71A628323771}" sibTransId="{E56941F2-A572-4FB5-911E-35973FA4C0B1}"/>
    <dgm:cxn modelId="{CE11036F-D1D9-4FE4-AD75-7E27807611B7}" type="presOf" srcId="{79D6FD02-BC78-42AA-BF57-9AC3925FDA01}" destId="{957B9997-3423-4F9E-9B23-3C0500163EBE}" srcOrd="0" destOrd="0" presId="urn:microsoft.com/office/officeart/2005/8/layout/hProcess10"/>
    <dgm:cxn modelId="{DC46E885-36F4-4A58-8CF5-F0F4DD9A1712}" type="presOf" srcId="{2D8BB5EB-F7AA-47B6-A623-3B2AEB7ECF07}" destId="{19FAE4B4-C579-4DC3-A2ED-804449C45513}" srcOrd="0" destOrd="0" presId="urn:microsoft.com/office/officeart/2005/8/layout/hProcess10"/>
    <dgm:cxn modelId="{C1EDABAC-4295-4536-A108-598A183EE926}" type="presParOf" srcId="{DA2FBD94-38E8-41C5-A287-CA30A40172D0}" destId="{DF74DCDC-4DBB-41FB-B08C-2EC4311453A8}" srcOrd="0" destOrd="0" presId="urn:microsoft.com/office/officeart/2005/8/layout/hProcess10"/>
    <dgm:cxn modelId="{A4CFDAB8-F2CC-48D2-855A-81858059AB4F}" type="presParOf" srcId="{DF74DCDC-4DBB-41FB-B08C-2EC4311453A8}" destId="{4E06C402-742A-4486-834C-909746509491}" srcOrd="0" destOrd="0" presId="urn:microsoft.com/office/officeart/2005/8/layout/hProcess10"/>
    <dgm:cxn modelId="{0B92029C-08D0-4658-8DE6-D0927D360731}" type="presParOf" srcId="{DF74DCDC-4DBB-41FB-B08C-2EC4311453A8}" destId="{957B9997-3423-4F9E-9B23-3C0500163EBE}" srcOrd="1" destOrd="0" presId="urn:microsoft.com/office/officeart/2005/8/layout/hProcess10"/>
    <dgm:cxn modelId="{47BA138E-E1B1-4602-B746-18B0CC3F1E7A}" type="presParOf" srcId="{DA2FBD94-38E8-41C5-A287-CA30A40172D0}" destId="{DDB6E918-F515-4C3D-A745-7881673D1554}" srcOrd="1" destOrd="0" presId="urn:microsoft.com/office/officeart/2005/8/layout/hProcess10"/>
    <dgm:cxn modelId="{0CF5AEAE-D512-4B02-9EC2-5735ADD2C1A9}" type="presParOf" srcId="{DDB6E918-F515-4C3D-A745-7881673D1554}" destId="{1ADB7D01-023E-4C75-879C-330176514428}" srcOrd="0" destOrd="0" presId="urn:microsoft.com/office/officeart/2005/8/layout/hProcess10"/>
    <dgm:cxn modelId="{A849AF7D-EB84-40C0-97B1-EEC333FF0851}" type="presParOf" srcId="{DA2FBD94-38E8-41C5-A287-CA30A40172D0}" destId="{49C3654E-E140-4A0D-A4C9-E2F3841CD95C}" srcOrd="2" destOrd="0" presId="urn:microsoft.com/office/officeart/2005/8/layout/hProcess10"/>
    <dgm:cxn modelId="{C979A885-B46D-4883-B8AF-163A90E9CFAD}" type="presParOf" srcId="{49C3654E-E140-4A0D-A4C9-E2F3841CD95C}" destId="{DC5C00FE-1E5D-4EE3-84E2-448BE5E4F631}" srcOrd="0" destOrd="0" presId="urn:microsoft.com/office/officeart/2005/8/layout/hProcess10"/>
    <dgm:cxn modelId="{84C532A9-5414-46FA-B9E5-E1D79D4E0FFA}" type="presParOf" srcId="{49C3654E-E140-4A0D-A4C9-E2F3841CD95C}" destId="{6AA5047E-A278-42F5-8E6B-68F4FE2EB6D7}" srcOrd="1" destOrd="0" presId="urn:microsoft.com/office/officeart/2005/8/layout/hProcess10"/>
    <dgm:cxn modelId="{2F87DB73-F462-4F58-8299-B8627C3C1FD2}" type="presParOf" srcId="{DA2FBD94-38E8-41C5-A287-CA30A40172D0}" destId="{A078E179-5D38-4FC9-8444-94BB6C939C80}" srcOrd="3" destOrd="0" presId="urn:microsoft.com/office/officeart/2005/8/layout/hProcess10"/>
    <dgm:cxn modelId="{7E0EDC0A-0287-46B7-AF41-A671B929198F}" type="presParOf" srcId="{A078E179-5D38-4FC9-8444-94BB6C939C80}" destId="{7A73745F-B51C-4F9A-AD30-1F38919BD95F}" srcOrd="0" destOrd="0" presId="urn:microsoft.com/office/officeart/2005/8/layout/hProcess10"/>
    <dgm:cxn modelId="{3035DFC6-9D15-461E-807F-36E6A134EE22}" type="presParOf" srcId="{DA2FBD94-38E8-41C5-A287-CA30A40172D0}" destId="{8CE8C768-473E-4F9F-B26E-5193F2AEAAE6}" srcOrd="4" destOrd="0" presId="urn:microsoft.com/office/officeart/2005/8/layout/hProcess10"/>
    <dgm:cxn modelId="{F39CBB8B-AD8A-47B4-A0BA-7C8041A7D05D}" type="presParOf" srcId="{8CE8C768-473E-4F9F-B26E-5193F2AEAAE6}" destId="{6691607A-28A7-4585-95BC-39925CD77C02}" srcOrd="0" destOrd="0" presId="urn:microsoft.com/office/officeart/2005/8/layout/hProcess10"/>
    <dgm:cxn modelId="{6795961C-0D2A-4ED6-BD15-D4B9960A3B70}" type="presParOf" srcId="{8CE8C768-473E-4F9F-B26E-5193F2AEAAE6}" destId="{19FAE4B4-C579-4DC3-A2ED-804449C45513}" srcOrd="1" destOrd="0" presId="urn:microsoft.com/office/officeart/2005/8/layout/hProcess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334A3B-ACA4-4EE2-A194-FD5059EA3A3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79D6FD02-BC78-42AA-BF57-9AC3925FDA01}">
      <dgm:prSet phldrT="[Text]"/>
      <dgm:spPr/>
      <dgm:t>
        <a:bodyPr/>
        <a:lstStyle/>
        <a:p>
          <a:r>
            <a:rPr lang="en-US" dirty="0"/>
            <a:t>Obama ‘09</a:t>
          </a:r>
        </a:p>
      </dgm:t>
    </dgm:pt>
    <dgm:pt modelId="{CAD96BC6-8668-40AA-98CD-CB1749FAF77B}" type="parTrans" cxnId="{AA9B5D42-02EB-46C8-A429-0F734D6E2FE9}">
      <dgm:prSet/>
      <dgm:spPr/>
      <dgm:t>
        <a:bodyPr/>
        <a:lstStyle/>
        <a:p>
          <a:endParaRPr lang="en-US"/>
        </a:p>
      </dgm:t>
    </dgm:pt>
    <dgm:pt modelId="{632A2885-8DF4-4F28-8D30-716712D72813}" type="sibTrans" cxnId="{AA9B5D42-02EB-46C8-A429-0F734D6E2FE9}">
      <dgm:prSet/>
      <dgm:spPr/>
      <dgm:t>
        <a:bodyPr/>
        <a:lstStyle/>
        <a:p>
          <a:endParaRPr lang="en-US"/>
        </a:p>
      </dgm:t>
    </dgm:pt>
    <dgm:pt modelId="{B08FCD0B-5AD9-465C-AA74-BCAEBA38683F}">
      <dgm:prSet phldrT="[Text]"/>
      <dgm:spPr/>
      <dgm:t>
        <a:bodyPr/>
        <a:lstStyle/>
        <a:p>
          <a:r>
            <a:rPr lang="en-US" dirty="0"/>
            <a:t>Cairo Speech</a:t>
          </a:r>
        </a:p>
      </dgm:t>
    </dgm:pt>
    <dgm:pt modelId="{11EB9608-7C3F-4960-BB66-A80C2ABC38FC}" type="parTrans" cxnId="{3183E9FD-A339-4866-9E24-A6CC0DF12726}">
      <dgm:prSet/>
      <dgm:spPr/>
      <dgm:t>
        <a:bodyPr/>
        <a:lstStyle/>
        <a:p>
          <a:endParaRPr lang="en-US"/>
        </a:p>
      </dgm:t>
    </dgm:pt>
    <dgm:pt modelId="{DA44D6AD-3C5B-4DB6-B955-E4FC77E9F16F}" type="sibTrans" cxnId="{3183E9FD-A339-4866-9E24-A6CC0DF12726}">
      <dgm:prSet/>
      <dgm:spPr/>
      <dgm:t>
        <a:bodyPr/>
        <a:lstStyle/>
        <a:p>
          <a:endParaRPr lang="en-US"/>
        </a:p>
      </dgm:t>
    </dgm:pt>
    <dgm:pt modelId="{DDC24CE5-9D5E-4E6E-9B5F-1B5285AF0669}">
      <dgm:prSet phldrT="[Text]"/>
      <dgm:spPr/>
      <dgm:t>
        <a:bodyPr/>
        <a:lstStyle/>
        <a:p>
          <a:r>
            <a:rPr lang="en-US" dirty="0"/>
            <a:t>Drone Wars</a:t>
          </a:r>
        </a:p>
      </dgm:t>
    </dgm:pt>
    <dgm:pt modelId="{521887BE-C3DE-4C4E-8AEA-71A628323771}" type="parTrans" cxnId="{AA138BD6-433B-4E1E-8BDE-D690C129CD35}">
      <dgm:prSet/>
      <dgm:spPr/>
      <dgm:t>
        <a:bodyPr/>
        <a:lstStyle/>
        <a:p>
          <a:endParaRPr lang="en-US"/>
        </a:p>
      </dgm:t>
    </dgm:pt>
    <dgm:pt modelId="{E56941F2-A572-4FB5-911E-35973FA4C0B1}" type="sibTrans" cxnId="{AA138BD6-433B-4E1E-8BDE-D690C129CD35}">
      <dgm:prSet/>
      <dgm:spPr/>
      <dgm:t>
        <a:bodyPr/>
        <a:lstStyle/>
        <a:p>
          <a:endParaRPr lang="en-US"/>
        </a:p>
      </dgm:t>
    </dgm:pt>
    <dgm:pt modelId="{44AE78C4-AC82-4C07-BBC0-0D692181C8F0}">
      <dgm:prSet phldrT="[Text]"/>
      <dgm:spPr/>
      <dgm:t>
        <a:bodyPr/>
        <a:lstStyle/>
        <a:p>
          <a:r>
            <a:rPr lang="en-US" dirty="0"/>
            <a:t>Afghanistan</a:t>
          </a:r>
        </a:p>
      </dgm:t>
    </dgm:pt>
    <dgm:pt modelId="{C4E7A99B-028B-4950-9393-4AE177CD7F6E}" type="parTrans" cxnId="{122FF1DF-9340-4D09-B462-2A6760961CB7}">
      <dgm:prSet/>
      <dgm:spPr/>
      <dgm:t>
        <a:bodyPr/>
        <a:lstStyle/>
        <a:p>
          <a:endParaRPr lang="en-US"/>
        </a:p>
      </dgm:t>
    </dgm:pt>
    <dgm:pt modelId="{4F49849E-077E-4F2D-8DCE-19805C465559}" type="sibTrans" cxnId="{122FF1DF-9340-4D09-B462-2A6760961CB7}">
      <dgm:prSet/>
      <dgm:spPr/>
      <dgm:t>
        <a:bodyPr/>
        <a:lstStyle/>
        <a:p>
          <a:endParaRPr lang="en-US"/>
        </a:p>
      </dgm:t>
    </dgm:pt>
    <dgm:pt modelId="{ABCAEB3B-6FE4-4498-B65F-DC3E20CEA8D7}">
      <dgm:prSet phldrT="[Text]" custLinFactNeighborX="-18309" custLinFactNeighborY="37585"/>
      <dgm:spPr/>
      <dgm:t>
        <a:bodyPr/>
        <a:lstStyle/>
        <a:p>
          <a:r>
            <a:rPr lang="en-US" dirty="0"/>
            <a:t>Muslim View</a:t>
          </a:r>
        </a:p>
      </dgm:t>
    </dgm:pt>
    <dgm:pt modelId="{DFDA79AC-CD85-46DC-ABE0-6FEDDD23D338}" type="parTrans" cxnId="{66131F9D-8B31-4BEC-9412-B8D4A79AF8C1}">
      <dgm:prSet/>
      <dgm:spPr/>
      <dgm:t>
        <a:bodyPr/>
        <a:lstStyle/>
        <a:p>
          <a:endParaRPr lang="en-US"/>
        </a:p>
      </dgm:t>
    </dgm:pt>
    <dgm:pt modelId="{8EDD3E3B-0F4C-427B-BA5D-00F4E914A006}" type="sibTrans" cxnId="{66131F9D-8B31-4BEC-9412-B8D4A79AF8C1}">
      <dgm:prSet/>
      <dgm:spPr/>
      <dgm:t>
        <a:bodyPr/>
        <a:lstStyle/>
        <a:p>
          <a:endParaRPr lang="en-US"/>
        </a:p>
      </dgm:t>
    </dgm:pt>
    <dgm:pt modelId="{F46D4AAC-E603-4BC3-A728-71BC91AE15E0}">
      <dgm:prSet phldrT="[Text]"/>
      <dgm:spPr/>
      <dgm:t>
        <a:bodyPr/>
        <a:lstStyle/>
        <a:p>
          <a:r>
            <a:rPr lang="en-US" dirty="0"/>
            <a:t>Longest War in US History</a:t>
          </a:r>
        </a:p>
      </dgm:t>
    </dgm:pt>
    <dgm:pt modelId="{4DD67CB6-452F-4F0C-996E-3E1406469A9C}" type="parTrans" cxnId="{6F0F1881-BD78-47D3-9F43-5C01FA3AC9FE}">
      <dgm:prSet/>
      <dgm:spPr/>
      <dgm:t>
        <a:bodyPr/>
        <a:lstStyle/>
        <a:p>
          <a:endParaRPr lang="en-US"/>
        </a:p>
      </dgm:t>
    </dgm:pt>
    <dgm:pt modelId="{F4E43981-A0AF-4F85-806A-21CABB2B6BFD}" type="sibTrans" cxnId="{6F0F1881-BD78-47D3-9F43-5C01FA3AC9FE}">
      <dgm:prSet/>
      <dgm:spPr/>
      <dgm:t>
        <a:bodyPr/>
        <a:lstStyle/>
        <a:p>
          <a:endParaRPr lang="en-US"/>
        </a:p>
      </dgm:t>
    </dgm:pt>
    <dgm:pt modelId="{DA2FBD94-38E8-41C5-A287-CA30A40172D0}" type="pres">
      <dgm:prSet presAssocID="{AC334A3B-ACA4-4EE2-A194-FD5059EA3A3D}" presName="Name0" presStyleCnt="0">
        <dgm:presLayoutVars>
          <dgm:dir/>
          <dgm:resizeHandles val="exact"/>
        </dgm:presLayoutVars>
      </dgm:prSet>
      <dgm:spPr/>
    </dgm:pt>
    <dgm:pt modelId="{DF74DCDC-4DBB-41FB-B08C-2EC4311453A8}" type="pres">
      <dgm:prSet presAssocID="{79D6FD02-BC78-42AA-BF57-9AC3925FDA01}" presName="composite" presStyleCnt="0"/>
      <dgm:spPr/>
    </dgm:pt>
    <dgm:pt modelId="{4E06C402-742A-4486-834C-909746509491}" type="pres">
      <dgm:prSet presAssocID="{79D6FD02-BC78-42AA-BF57-9AC3925FDA01}" presName="imagSh" presStyleLbl="bgImgPlace1" presStyleIdx="0" presStyleCnt="3" custScaleX="106807"/>
      <dgm:spPr>
        <a:blipFill rotWithShape="1">
          <a:blip xmlns:r="http://schemas.openxmlformats.org/officeDocument/2006/relationships" r:embed="rId1"/>
          <a:stretch>
            <a:fillRect/>
          </a:stretch>
        </a:blipFill>
      </dgm:spPr>
    </dgm:pt>
    <dgm:pt modelId="{957B9997-3423-4F9E-9B23-3C0500163EBE}" type="pres">
      <dgm:prSet presAssocID="{79D6FD02-BC78-42AA-BF57-9AC3925FDA01}" presName="txNode" presStyleLbl="node1" presStyleIdx="0" presStyleCnt="3" custScaleY="58626" custLinFactNeighborX="-13615" custLinFactNeighborY="37585">
        <dgm:presLayoutVars>
          <dgm:bulletEnabled val="1"/>
        </dgm:presLayoutVars>
      </dgm:prSet>
      <dgm:spPr/>
    </dgm:pt>
    <dgm:pt modelId="{DDB6E918-F515-4C3D-A745-7881673D1554}" type="pres">
      <dgm:prSet presAssocID="{632A2885-8DF4-4F28-8D30-716712D72813}" presName="sibTrans" presStyleLbl="sibTrans2D1" presStyleIdx="0" presStyleCnt="2"/>
      <dgm:spPr/>
    </dgm:pt>
    <dgm:pt modelId="{1ADB7D01-023E-4C75-879C-330176514428}" type="pres">
      <dgm:prSet presAssocID="{632A2885-8DF4-4F28-8D30-716712D72813}" presName="connTx" presStyleLbl="sibTrans2D1" presStyleIdx="0" presStyleCnt="2"/>
      <dgm:spPr/>
    </dgm:pt>
    <dgm:pt modelId="{49C3654E-E140-4A0D-A4C9-E2F3841CD95C}" type="pres">
      <dgm:prSet presAssocID="{DDC24CE5-9D5E-4E6E-9B5F-1B5285AF0669}" presName="composite" presStyleCnt="0"/>
      <dgm:spPr/>
    </dgm:pt>
    <dgm:pt modelId="{DC5C00FE-1E5D-4EE3-84E2-448BE5E4F631}" type="pres">
      <dgm:prSet presAssocID="{DDC24CE5-9D5E-4E6E-9B5F-1B5285AF0669}" presName="imagSh" presStyleLbl="bgImgPlace1" presStyleIdx="1" presStyleCnt="3" custScaleX="141514" custScaleY="158491" custLinFactNeighborX="-545" custLinFactNeighborY="-19267"/>
      <dgm:spPr>
        <a:blipFill rotWithShape="1">
          <a:blip xmlns:r="http://schemas.openxmlformats.org/officeDocument/2006/relationships" r:embed="rId2"/>
          <a:stretch>
            <a:fillRect/>
          </a:stretch>
        </a:blipFill>
      </dgm:spPr>
    </dgm:pt>
    <dgm:pt modelId="{6AA5047E-A278-42F5-8E6B-68F4FE2EB6D7}" type="pres">
      <dgm:prSet presAssocID="{DDC24CE5-9D5E-4E6E-9B5F-1B5285AF0669}" presName="txNode" presStyleLbl="node1" presStyleIdx="1" presStyleCnt="3" custScaleY="54251" custLinFactNeighborX="-18309" custLinFactNeighborY="37585">
        <dgm:presLayoutVars>
          <dgm:bulletEnabled val="1"/>
        </dgm:presLayoutVars>
      </dgm:prSet>
      <dgm:spPr/>
    </dgm:pt>
    <dgm:pt modelId="{6D4C71FB-4074-412D-9B89-ED376775F2F8}" type="pres">
      <dgm:prSet presAssocID="{E56941F2-A572-4FB5-911E-35973FA4C0B1}" presName="sibTrans" presStyleLbl="sibTrans2D1" presStyleIdx="1" presStyleCnt="2"/>
      <dgm:spPr/>
    </dgm:pt>
    <dgm:pt modelId="{F1C16D0C-B8E3-4B11-9DA1-83510F8CFE1A}" type="pres">
      <dgm:prSet presAssocID="{E56941F2-A572-4FB5-911E-35973FA4C0B1}" presName="connTx" presStyleLbl="sibTrans2D1" presStyleIdx="1" presStyleCnt="2"/>
      <dgm:spPr/>
    </dgm:pt>
    <dgm:pt modelId="{49BE89F6-BF75-4593-90E4-5CB85B433575}" type="pres">
      <dgm:prSet presAssocID="{44AE78C4-AC82-4C07-BBC0-0D692181C8F0}" presName="composite" presStyleCnt="0"/>
      <dgm:spPr/>
    </dgm:pt>
    <dgm:pt modelId="{07E0BC5D-F532-40B2-BA89-24FB22C31EDB}" type="pres">
      <dgm:prSet presAssocID="{44AE78C4-AC82-4C07-BBC0-0D692181C8F0}" presName="imagSh" presStyleLbl="bgImgPlace1" presStyleIdx="2" presStyleCnt="3" custScaleX="108393" custScaleY="110938"/>
      <dgm:spPr>
        <a:blipFill rotWithShape="1">
          <a:blip xmlns:r="http://schemas.openxmlformats.org/officeDocument/2006/relationships" r:embed="rId3"/>
          <a:stretch>
            <a:fillRect/>
          </a:stretch>
        </a:blipFill>
      </dgm:spPr>
    </dgm:pt>
    <dgm:pt modelId="{4C9AD932-91EC-4AEC-B2FB-07C98348E758}" type="pres">
      <dgm:prSet presAssocID="{44AE78C4-AC82-4C07-BBC0-0D692181C8F0}" presName="txNode" presStyleLbl="node1" presStyleIdx="2" presStyleCnt="3" custScaleY="63694" custLinFactNeighborX="-14667" custLinFactNeighborY="30965">
        <dgm:presLayoutVars>
          <dgm:bulletEnabled val="1"/>
        </dgm:presLayoutVars>
      </dgm:prSet>
      <dgm:spPr/>
    </dgm:pt>
  </dgm:ptLst>
  <dgm:cxnLst>
    <dgm:cxn modelId="{122FF1DF-9340-4D09-B462-2A6760961CB7}" srcId="{AC334A3B-ACA4-4EE2-A194-FD5059EA3A3D}" destId="{44AE78C4-AC82-4C07-BBC0-0D692181C8F0}" srcOrd="2" destOrd="0" parTransId="{C4E7A99B-028B-4950-9393-4AE177CD7F6E}" sibTransId="{4F49849E-077E-4F2D-8DCE-19805C465559}"/>
    <dgm:cxn modelId="{66131F9D-8B31-4BEC-9412-B8D4A79AF8C1}" srcId="{DDC24CE5-9D5E-4E6E-9B5F-1B5285AF0669}" destId="{ABCAEB3B-6FE4-4498-B65F-DC3E20CEA8D7}" srcOrd="0" destOrd="0" parTransId="{DFDA79AC-CD85-46DC-ABE0-6FEDDD23D338}" sibTransId="{8EDD3E3B-0F4C-427B-BA5D-00F4E914A006}"/>
    <dgm:cxn modelId="{AA9B5D42-02EB-46C8-A429-0F734D6E2FE9}" srcId="{AC334A3B-ACA4-4EE2-A194-FD5059EA3A3D}" destId="{79D6FD02-BC78-42AA-BF57-9AC3925FDA01}" srcOrd="0" destOrd="0" parTransId="{CAD96BC6-8668-40AA-98CD-CB1749FAF77B}" sibTransId="{632A2885-8DF4-4F28-8D30-716712D72813}"/>
    <dgm:cxn modelId="{3183E9FD-A339-4866-9E24-A6CC0DF12726}" srcId="{79D6FD02-BC78-42AA-BF57-9AC3925FDA01}" destId="{B08FCD0B-5AD9-465C-AA74-BCAEBA38683F}" srcOrd="0" destOrd="0" parTransId="{11EB9608-7C3F-4960-BB66-A80C2ABC38FC}" sibTransId="{DA44D6AD-3C5B-4DB6-B955-E4FC77E9F16F}"/>
    <dgm:cxn modelId="{61C7B75E-5C00-4448-9825-106198D7F98D}" type="presOf" srcId="{632A2885-8DF4-4F28-8D30-716712D72813}" destId="{DDB6E918-F515-4C3D-A745-7881673D1554}" srcOrd="0" destOrd="0" presId="urn:microsoft.com/office/officeart/2005/8/layout/hProcess10"/>
    <dgm:cxn modelId="{9DE54389-0345-4970-AE77-F5E13F022C79}" type="presOf" srcId="{44AE78C4-AC82-4C07-BBC0-0D692181C8F0}" destId="{4C9AD932-91EC-4AEC-B2FB-07C98348E758}" srcOrd="0" destOrd="0" presId="urn:microsoft.com/office/officeart/2005/8/layout/hProcess10"/>
    <dgm:cxn modelId="{828DEAE2-0E65-48AC-B572-BD41854D6225}" type="presOf" srcId="{B08FCD0B-5AD9-465C-AA74-BCAEBA38683F}" destId="{957B9997-3423-4F9E-9B23-3C0500163EBE}" srcOrd="0" destOrd="1" presId="urn:microsoft.com/office/officeart/2005/8/layout/hProcess10"/>
    <dgm:cxn modelId="{169844BF-9527-4AEA-9B2C-C81E2DD9E59C}" type="presOf" srcId="{DDC24CE5-9D5E-4E6E-9B5F-1B5285AF0669}" destId="{6AA5047E-A278-42F5-8E6B-68F4FE2EB6D7}" srcOrd="0" destOrd="0" presId="urn:microsoft.com/office/officeart/2005/8/layout/hProcess10"/>
    <dgm:cxn modelId="{E0EE603A-7EBB-4879-8925-66CA29DBA716}" type="presOf" srcId="{E56941F2-A572-4FB5-911E-35973FA4C0B1}" destId="{F1C16D0C-B8E3-4B11-9DA1-83510F8CFE1A}" srcOrd="1" destOrd="0" presId="urn:microsoft.com/office/officeart/2005/8/layout/hProcess10"/>
    <dgm:cxn modelId="{FD9FD13E-F456-4F9F-BF80-3188650510AF}" type="presOf" srcId="{AC334A3B-ACA4-4EE2-A194-FD5059EA3A3D}" destId="{DA2FBD94-38E8-41C5-A287-CA30A40172D0}" srcOrd="0" destOrd="0" presId="urn:microsoft.com/office/officeart/2005/8/layout/hProcess10"/>
    <dgm:cxn modelId="{3D3837B5-B9AF-4DA5-AB3A-51399FBD53DD}" type="presOf" srcId="{632A2885-8DF4-4F28-8D30-716712D72813}" destId="{1ADB7D01-023E-4C75-879C-330176514428}" srcOrd="1" destOrd="0" presId="urn:microsoft.com/office/officeart/2005/8/layout/hProcess10"/>
    <dgm:cxn modelId="{6F0F1881-BD78-47D3-9F43-5C01FA3AC9FE}" srcId="{44AE78C4-AC82-4C07-BBC0-0D692181C8F0}" destId="{F46D4AAC-E603-4BC3-A728-71BC91AE15E0}" srcOrd="0" destOrd="0" parTransId="{4DD67CB6-452F-4F0C-996E-3E1406469A9C}" sibTransId="{F4E43981-A0AF-4F85-806A-21CABB2B6BFD}"/>
    <dgm:cxn modelId="{AA138BD6-433B-4E1E-8BDE-D690C129CD35}" srcId="{AC334A3B-ACA4-4EE2-A194-FD5059EA3A3D}" destId="{DDC24CE5-9D5E-4E6E-9B5F-1B5285AF0669}" srcOrd="1" destOrd="0" parTransId="{521887BE-C3DE-4C4E-8AEA-71A628323771}" sibTransId="{E56941F2-A572-4FB5-911E-35973FA4C0B1}"/>
    <dgm:cxn modelId="{247CA0B8-3E88-47F7-AF90-E0AE3D1CF39E}" type="presOf" srcId="{ABCAEB3B-6FE4-4498-B65F-DC3E20CEA8D7}" destId="{6AA5047E-A278-42F5-8E6B-68F4FE2EB6D7}" srcOrd="0" destOrd="1" presId="urn:microsoft.com/office/officeart/2005/8/layout/hProcess10"/>
    <dgm:cxn modelId="{CE11036F-D1D9-4FE4-AD75-7E27807611B7}" type="presOf" srcId="{79D6FD02-BC78-42AA-BF57-9AC3925FDA01}" destId="{957B9997-3423-4F9E-9B23-3C0500163EBE}" srcOrd="0" destOrd="0" presId="urn:microsoft.com/office/officeart/2005/8/layout/hProcess10"/>
    <dgm:cxn modelId="{55E72B02-16CD-43A0-9E6F-DF5447D6F914}" type="presOf" srcId="{F46D4AAC-E603-4BC3-A728-71BC91AE15E0}" destId="{4C9AD932-91EC-4AEC-B2FB-07C98348E758}" srcOrd="0" destOrd="1" presId="urn:microsoft.com/office/officeart/2005/8/layout/hProcess10"/>
    <dgm:cxn modelId="{44FB3469-45A9-4161-9901-8F788A00382A}" type="presOf" srcId="{E56941F2-A572-4FB5-911E-35973FA4C0B1}" destId="{6D4C71FB-4074-412D-9B89-ED376775F2F8}" srcOrd="0" destOrd="0" presId="urn:microsoft.com/office/officeart/2005/8/layout/hProcess10"/>
    <dgm:cxn modelId="{C1EDABAC-4295-4536-A108-598A183EE926}" type="presParOf" srcId="{DA2FBD94-38E8-41C5-A287-CA30A40172D0}" destId="{DF74DCDC-4DBB-41FB-B08C-2EC4311453A8}" srcOrd="0" destOrd="0" presId="urn:microsoft.com/office/officeart/2005/8/layout/hProcess10"/>
    <dgm:cxn modelId="{A4CFDAB8-F2CC-48D2-855A-81858059AB4F}" type="presParOf" srcId="{DF74DCDC-4DBB-41FB-B08C-2EC4311453A8}" destId="{4E06C402-742A-4486-834C-909746509491}" srcOrd="0" destOrd="0" presId="urn:microsoft.com/office/officeart/2005/8/layout/hProcess10"/>
    <dgm:cxn modelId="{0B92029C-08D0-4658-8DE6-D0927D360731}" type="presParOf" srcId="{DF74DCDC-4DBB-41FB-B08C-2EC4311453A8}" destId="{957B9997-3423-4F9E-9B23-3C0500163EBE}" srcOrd="1" destOrd="0" presId="urn:microsoft.com/office/officeart/2005/8/layout/hProcess10"/>
    <dgm:cxn modelId="{47BA138E-E1B1-4602-B746-18B0CC3F1E7A}" type="presParOf" srcId="{DA2FBD94-38E8-41C5-A287-CA30A40172D0}" destId="{DDB6E918-F515-4C3D-A745-7881673D1554}" srcOrd="1" destOrd="0" presId="urn:microsoft.com/office/officeart/2005/8/layout/hProcess10"/>
    <dgm:cxn modelId="{0CF5AEAE-D512-4B02-9EC2-5735ADD2C1A9}" type="presParOf" srcId="{DDB6E918-F515-4C3D-A745-7881673D1554}" destId="{1ADB7D01-023E-4C75-879C-330176514428}" srcOrd="0" destOrd="0" presId="urn:microsoft.com/office/officeart/2005/8/layout/hProcess10"/>
    <dgm:cxn modelId="{A849AF7D-EB84-40C0-97B1-EEC333FF0851}" type="presParOf" srcId="{DA2FBD94-38E8-41C5-A287-CA30A40172D0}" destId="{49C3654E-E140-4A0D-A4C9-E2F3841CD95C}" srcOrd="2" destOrd="0" presId="urn:microsoft.com/office/officeart/2005/8/layout/hProcess10"/>
    <dgm:cxn modelId="{C979A885-B46D-4883-B8AF-163A90E9CFAD}" type="presParOf" srcId="{49C3654E-E140-4A0D-A4C9-E2F3841CD95C}" destId="{DC5C00FE-1E5D-4EE3-84E2-448BE5E4F631}" srcOrd="0" destOrd="0" presId="urn:microsoft.com/office/officeart/2005/8/layout/hProcess10"/>
    <dgm:cxn modelId="{84C532A9-5414-46FA-B9E5-E1D79D4E0FFA}" type="presParOf" srcId="{49C3654E-E140-4A0D-A4C9-E2F3841CD95C}" destId="{6AA5047E-A278-42F5-8E6B-68F4FE2EB6D7}" srcOrd="1" destOrd="0" presId="urn:microsoft.com/office/officeart/2005/8/layout/hProcess10"/>
    <dgm:cxn modelId="{0A64D3B0-80CC-484C-A016-7AEAA949A98D}" type="presParOf" srcId="{DA2FBD94-38E8-41C5-A287-CA30A40172D0}" destId="{6D4C71FB-4074-412D-9B89-ED376775F2F8}" srcOrd="3" destOrd="0" presId="urn:microsoft.com/office/officeart/2005/8/layout/hProcess10"/>
    <dgm:cxn modelId="{1E01019F-72A6-41AE-B76B-DCBC12F142E2}" type="presParOf" srcId="{6D4C71FB-4074-412D-9B89-ED376775F2F8}" destId="{F1C16D0C-B8E3-4B11-9DA1-83510F8CFE1A}" srcOrd="0" destOrd="0" presId="urn:microsoft.com/office/officeart/2005/8/layout/hProcess10"/>
    <dgm:cxn modelId="{40C5796D-43C3-4BD6-AF7A-CF1A1A1D713B}" type="presParOf" srcId="{DA2FBD94-38E8-41C5-A287-CA30A40172D0}" destId="{49BE89F6-BF75-4593-90E4-5CB85B433575}" srcOrd="4" destOrd="0" presId="urn:microsoft.com/office/officeart/2005/8/layout/hProcess10"/>
    <dgm:cxn modelId="{38AF84E9-7519-4CA6-A32E-08A8D5C8D844}" type="presParOf" srcId="{49BE89F6-BF75-4593-90E4-5CB85B433575}" destId="{07E0BC5D-F532-40B2-BA89-24FB22C31EDB}" srcOrd="0" destOrd="0" presId="urn:microsoft.com/office/officeart/2005/8/layout/hProcess10"/>
    <dgm:cxn modelId="{CA925E10-64E8-4C14-8B71-07A958EBEDF2}" type="presParOf" srcId="{49BE89F6-BF75-4593-90E4-5CB85B433575}" destId="{4C9AD932-91EC-4AEC-B2FB-07C98348E758}" srcOrd="1" destOrd="0" presId="urn:microsoft.com/office/officeart/2005/8/layout/hProcess10"/>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7FF5A9-36B5-4B8C-BC78-E7D56D9ECE81}"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lang="en-US"/>
        </a:p>
      </dgm:t>
    </dgm:pt>
    <dgm:pt modelId="{DE67DE6A-E4C0-41BA-A7C9-3E100381F430}">
      <dgm:prSet phldrT="[Text]"/>
      <dgm:spPr/>
      <dgm:t>
        <a:bodyPr/>
        <a:lstStyle/>
        <a:p>
          <a:r>
            <a:rPr lang="en-US" dirty="0"/>
            <a:t>Sounds Like…</a:t>
          </a:r>
        </a:p>
      </dgm:t>
    </dgm:pt>
    <dgm:pt modelId="{4B706CBE-A1A0-498C-89F6-A7003212DE64}" type="parTrans" cxnId="{E9077FB4-469A-40A5-9480-3867AAD3E679}">
      <dgm:prSet/>
      <dgm:spPr/>
      <dgm:t>
        <a:bodyPr/>
        <a:lstStyle/>
        <a:p>
          <a:endParaRPr lang="en-US"/>
        </a:p>
      </dgm:t>
    </dgm:pt>
    <dgm:pt modelId="{6B32E788-1B43-44F8-8C50-9B34BA10E107}" type="sibTrans" cxnId="{E9077FB4-469A-40A5-9480-3867AAD3E679}">
      <dgm:prSet/>
      <dgm:spPr/>
      <dgm:t>
        <a:bodyPr/>
        <a:lstStyle/>
        <a:p>
          <a:endParaRPr lang="en-US"/>
        </a:p>
      </dgm:t>
    </dgm:pt>
    <dgm:pt modelId="{03DB4012-AB22-46B1-BB25-128F98204CBD}">
      <dgm:prSet phldrT="[Text]"/>
      <dgm:spPr/>
      <dgm:t>
        <a:bodyPr/>
        <a:lstStyle/>
        <a:p>
          <a:r>
            <a:rPr lang="en-US" dirty="0"/>
            <a:t>Black Friday</a:t>
          </a:r>
        </a:p>
      </dgm:t>
    </dgm:pt>
    <dgm:pt modelId="{83CBDC84-5FA0-4CB7-A556-2C2DFBD069C0}" type="parTrans" cxnId="{A6A83481-AC11-449C-A1BE-7212955F070F}">
      <dgm:prSet/>
      <dgm:spPr/>
      <dgm:t>
        <a:bodyPr/>
        <a:lstStyle/>
        <a:p>
          <a:endParaRPr lang="en-US"/>
        </a:p>
      </dgm:t>
    </dgm:pt>
    <dgm:pt modelId="{C09B1268-0675-445E-A294-E8C6AD7DB1E2}" type="sibTrans" cxnId="{A6A83481-AC11-449C-A1BE-7212955F070F}">
      <dgm:prSet/>
      <dgm:spPr/>
      <dgm:t>
        <a:bodyPr/>
        <a:lstStyle/>
        <a:p>
          <a:endParaRPr lang="en-US"/>
        </a:p>
      </dgm:t>
    </dgm:pt>
    <dgm:pt modelId="{60DC8F90-084E-4F9F-B473-4BD363189FBE}" type="pres">
      <dgm:prSet presAssocID="{E57FF5A9-36B5-4B8C-BC78-E7D56D9ECE81}" presName="diagram" presStyleCnt="0">
        <dgm:presLayoutVars>
          <dgm:dir/>
        </dgm:presLayoutVars>
      </dgm:prSet>
      <dgm:spPr/>
    </dgm:pt>
    <dgm:pt modelId="{482A117F-301F-48BF-98B8-9E7B04C33D37}" type="pres">
      <dgm:prSet presAssocID="{DE67DE6A-E4C0-41BA-A7C9-3E100381F430}" presName="composite" presStyleCnt="0"/>
      <dgm:spPr/>
    </dgm:pt>
    <dgm:pt modelId="{62275C45-B9A9-4D3A-8496-86E57780D48A}" type="pres">
      <dgm:prSet presAssocID="{DE67DE6A-E4C0-41BA-A7C9-3E100381F430}" presName="Image" presStyleLbl="bgShp" presStyleIdx="0" presStyleCnt="2" custScaleX="116126"/>
      <dgm:spPr>
        <a:blipFill rotWithShape="1">
          <a:blip xmlns:r="http://schemas.openxmlformats.org/officeDocument/2006/relationships" r:embed="rId1"/>
          <a:stretch>
            <a:fillRect/>
          </a:stretch>
        </a:blipFill>
      </dgm:spPr>
    </dgm:pt>
    <dgm:pt modelId="{BEC45AD6-938B-4A88-93C1-F5F364542157}" type="pres">
      <dgm:prSet presAssocID="{DE67DE6A-E4C0-41BA-A7C9-3E100381F430}" presName="Parent" presStyleLbl="node0" presStyleIdx="0" presStyleCnt="2">
        <dgm:presLayoutVars>
          <dgm:bulletEnabled val="1"/>
        </dgm:presLayoutVars>
      </dgm:prSet>
      <dgm:spPr/>
    </dgm:pt>
    <dgm:pt modelId="{E0CF9066-F52C-462A-8512-D910C5003E3F}" type="pres">
      <dgm:prSet presAssocID="{6B32E788-1B43-44F8-8C50-9B34BA10E107}" presName="sibTrans" presStyleCnt="0"/>
      <dgm:spPr/>
    </dgm:pt>
    <dgm:pt modelId="{0D27B6F5-C63A-4D65-99C4-23CFB6D77FE5}" type="pres">
      <dgm:prSet presAssocID="{03DB4012-AB22-46B1-BB25-128F98204CBD}" presName="composite" presStyleCnt="0"/>
      <dgm:spPr/>
    </dgm:pt>
    <dgm:pt modelId="{1EB02746-9D30-498F-B6B6-F6C32480E925}" type="pres">
      <dgm:prSet presAssocID="{03DB4012-AB22-46B1-BB25-128F98204CBD}" presName="Image" presStyleLbl="bgShp" presStyleIdx="1" presStyleCnt="2" custScaleX="119235"/>
      <dgm:spPr>
        <a:blipFill rotWithShape="1">
          <a:blip xmlns:r="http://schemas.openxmlformats.org/officeDocument/2006/relationships" r:embed="rId2"/>
          <a:stretch>
            <a:fillRect/>
          </a:stretch>
        </a:blipFill>
      </dgm:spPr>
    </dgm:pt>
    <dgm:pt modelId="{382D4D26-AED3-432F-A0E6-CB7F73E00D0E}" type="pres">
      <dgm:prSet presAssocID="{03DB4012-AB22-46B1-BB25-128F98204CBD}" presName="Parent" presStyleLbl="node0" presStyleIdx="1" presStyleCnt="2">
        <dgm:presLayoutVars>
          <dgm:bulletEnabled val="1"/>
        </dgm:presLayoutVars>
      </dgm:prSet>
      <dgm:spPr/>
    </dgm:pt>
  </dgm:ptLst>
  <dgm:cxnLst>
    <dgm:cxn modelId="{F6DF9EF5-2F42-43AA-87D4-361961FC469F}" type="presOf" srcId="{E57FF5A9-36B5-4B8C-BC78-E7D56D9ECE81}" destId="{60DC8F90-084E-4F9F-B473-4BD363189FBE}" srcOrd="0" destOrd="0" presId="urn:microsoft.com/office/officeart/2008/layout/BendingPictureCaption"/>
    <dgm:cxn modelId="{D1AC25F7-6490-4DF3-8030-5C7197D194A9}" type="presOf" srcId="{DE67DE6A-E4C0-41BA-A7C9-3E100381F430}" destId="{BEC45AD6-938B-4A88-93C1-F5F364542157}" srcOrd="0" destOrd="0" presId="urn:microsoft.com/office/officeart/2008/layout/BendingPictureCaption"/>
    <dgm:cxn modelId="{E9077FB4-469A-40A5-9480-3867AAD3E679}" srcId="{E57FF5A9-36B5-4B8C-BC78-E7D56D9ECE81}" destId="{DE67DE6A-E4C0-41BA-A7C9-3E100381F430}" srcOrd="0" destOrd="0" parTransId="{4B706CBE-A1A0-498C-89F6-A7003212DE64}" sibTransId="{6B32E788-1B43-44F8-8C50-9B34BA10E107}"/>
    <dgm:cxn modelId="{A6A83481-AC11-449C-A1BE-7212955F070F}" srcId="{E57FF5A9-36B5-4B8C-BC78-E7D56D9ECE81}" destId="{03DB4012-AB22-46B1-BB25-128F98204CBD}" srcOrd="1" destOrd="0" parTransId="{83CBDC84-5FA0-4CB7-A556-2C2DFBD069C0}" sibTransId="{C09B1268-0675-445E-A294-E8C6AD7DB1E2}"/>
    <dgm:cxn modelId="{522049C6-56CB-4F4A-8D81-885D9B7C9E6D}" type="presOf" srcId="{03DB4012-AB22-46B1-BB25-128F98204CBD}" destId="{382D4D26-AED3-432F-A0E6-CB7F73E00D0E}" srcOrd="0" destOrd="0" presId="urn:microsoft.com/office/officeart/2008/layout/BendingPictureCaption"/>
    <dgm:cxn modelId="{7E034A43-86FB-4BE0-94CB-940AE861EBD1}" type="presParOf" srcId="{60DC8F90-084E-4F9F-B473-4BD363189FBE}" destId="{482A117F-301F-48BF-98B8-9E7B04C33D37}" srcOrd="0" destOrd="0" presId="urn:microsoft.com/office/officeart/2008/layout/BendingPictureCaption"/>
    <dgm:cxn modelId="{679B6BAF-102A-40DB-B995-0C97E3B28F17}" type="presParOf" srcId="{482A117F-301F-48BF-98B8-9E7B04C33D37}" destId="{62275C45-B9A9-4D3A-8496-86E57780D48A}" srcOrd="0" destOrd="0" presId="urn:microsoft.com/office/officeart/2008/layout/BendingPictureCaption"/>
    <dgm:cxn modelId="{C77D54D7-D5EC-402A-98E4-209F3AA6838B}" type="presParOf" srcId="{482A117F-301F-48BF-98B8-9E7B04C33D37}" destId="{BEC45AD6-938B-4A88-93C1-F5F364542157}" srcOrd="1" destOrd="0" presId="urn:microsoft.com/office/officeart/2008/layout/BendingPictureCaption"/>
    <dgm:cxn modelId="{71E1057E-72EF-4075-9B33-1D548797D6D4}" type="presParOf" srcId="{60DC8F90-084E-4F9F-B473-4BD363189FBE}" destId="{E0CF9066-F52C-462A-8512-D910C5003E3F}" srcOrd="1" destOrd="0" presId="urn:microsoft.com/office/officeart/2008/layout/BendingPictureCaption"/>
    <dgm:cxn modelId="{E38D7FB5-B12E-4DB7-ADBD-E9588430DCB9}" type="presParOf" srcId="{60DC8F90-084E-4F9F-B473-4BD363189FBE}" destId="{0D27B6F5-C63A-4D65-99C4-23CFB6D77FE5}" srcOrd="2" destOrd="0" presId="urn:microsoft.com/office/officeart/2008/layout/BendingPictureCaption"/>
    <dgm:cxn modelId="{52B802D0-C853-4255-AE96-2175A50E1ABA}" type="presParOf" srcId="{0D27B6F5-C63A-4D65-99C4-23CFB6D77FE5}" destId="{1EB02746-9D30-498F-B6B6-F6C32480E925}" srcOrd="0" destOrd="0" presId="urn:microsoft.com/office/officeart/2008/layout/BendingPictureCaption"/>
    <dgm:cxn modelId="{61C67D71-76A6-4D65-9130-D8CC8B4C5C72}" type="presParOf" srcId="{0D27B6F5-C63A-4D65-99C4-23CFB6D77FE5}" destId="{382D4D26-AED3-432F-A0E6-CB7F73E00D0E}" srcOrd="1" destOrd="0" presId="urn:microsoft.com/office/officeart/2008/layout/BendingPictureCapti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E43CCB-0A8D-4E1C-862B-7AE38B743DD0}" type="doc">
      <dgm:prSet loTypeId="urn:microsoft.com/office/officeart/2008/layout/VerticalCurvedList" loCatId="list" qsTypeId="urn:microsoft.com/office/officeart/2005/8/quickstyle/simple3" qsCatId="simple" csTypeId="urn:microsoft.com/office/officeart/2005/8/colors/colorful1" csCatId="colorful" phldr="1"/>
      <dgm:spPr/>
      <dgm:t>
        <a:bodyPr/>
        <a:lstStyle/>
        <a:p>
          <a:endParaRPr lang="en-US"/>
        </a:p>
      </dgm:t>
    </dgm:pt>
    <dgm:pt modelId="{83473D12-6E2D-4E8E-9F3F-6296D3BF208F}">
      <dgm:prSet phldrT="[Text]"/>
      <dgm:spPr/>
      <dgm:t>
        <a:bodyPr/>
        <a:lstStyle/>
        <a:p>
          <a:r>
            <a:rPr lang="en-US" dirty="0"/>
            <a:t>The King gives orders</a:t>
          </a:r>
        </a:p>
      </dgm:t>
    </dgm:pt>
    <dgm:pt modelId="{2BB91F84-D14B-4C1F-9EA9-66DA99988445}" type="parTrans" cxnId="{C3C62A88-7FFB-427C-93F6-478DAE090521}">
      <dgm:prSet/>
      <dgm:spPr/>
      <dgm:t>
        <a:bodyPr/>
        <a:lstStyle/>
        <a:p>
          <a:endParaRPr lang="en-US"/>
        </a:p>
      </dgm:t>
    </dgm:pt>
    <dgm:pt modelId="{1102EEA1-D5E0-41D7-BACC-68E9EB0D0237}" type="sibTrans" cxnId="{C3C62A88-7FFB-427C-93F6-478DAE090521}">
      <dgm:prSet/>
      <dgm:spPr/>
      <dgm:t>
        <a:bodyPr/>
        <a:lstStyle/>
        <a:p>
          <a:endParaRPr lang="en-US"/>
        </a:p>
      </dgm:t>
    </dgm:pt>
    <dgm:pt modelId="{42B476B0-B1E7-49C6-9AA5-0E5EE4969725}">
      <dgm:prSet phldrT="[Text]"/>
      <dgm:spPr/>
      <dgm:t>
        <a:bodyPr/>
        <a:lstStyle/>
        <a:p>
          <a:r>
            <a:rPr lang="en-US" dirty="0"/>
            <a:t>Dead bodies reassemble</a:t>
          </a:r>
        </a:p>
      </dgm:t>
    </dgm:pt>
    <dgm:pt modelId="{00F15D51-C9DB-44D0-A44A-2DB9E7C46B8F}" type="parTrans" cxnId="{0F57DC46-B413-487A-B9B9-72CB81C53B06}">
      <dgm:prSet/>
      <dgm:spPr/>
      <dgm:t>
        <a:bodyPr/>
        <a:lstStyle/>
        <a:p>
          <a:endParaRPr lang="en-US"/>
        </a:p>
      </dgm:t>
    </dgm:pt>
    <dgm:pt modelId="{3DB09D53-DD70-46CF-9F81-0FDD95E1281C}" type="sibTrans" cxnId="{0F57DC46-B413-487A-B9B9-72CB81C53B06}">
      <dgm:prSet/>
      <dgm:spPr/>
      <dgm:t>
        <a:bodyPr/>
        <a:lstStyle/>
        <a:p>
          <a:endParaRPr lang="en-US"/>
        </a:p>
      </dgm:t>
    </dgm:pt>
    <dgm:pt modelId="{C78F1A62-7652-47B1-AF0B-9BFE19978CAC}">
      <dgm:prSet phldrT="[Text]"/>
      <dgm:spPr/>
      <dgm:t>
        <a:bodyPr/>
        <a:lstStyle/>
        <a:p>
          <a:r>
            <a:rPr lang="en-US" dirty="0"/>
            <a:t>Living saints caught up</a:t>
          </a:r>
        </a:p>
      </dgm:t>
    </dgm:pt>
    <dgm:pt modelId="{8CF3E84D-D40D-41D0-B333-15412B8EEEB3}" type="parTrans" cxnId="{4132D452-FE51-4DD6-902C-995F93EC7DB1}">
      <dgm:prSet/>
      <dgm:spPr/>
      <dgm:t>
        <a:bodyPr/>
        <a:lstStyle/>
        <a:p>
          <a:endParaRPr lang="en-US"/>
        </a:p>
      </dgm:t>
    </dgm:pt>
    <dgm:pt modelId="{B00B5C7C-FA7C-4F76-A986-DAE7844A133F}" type="sibTrans" cxnId="{4132D452-FE51-4DD6-902C-995F93EC7DB1}">
      <dgm:prSet/>
      <dgm:spPr/>
      <dgm:t>
        <a:bodyPr/>
        <a:lstStyle/>
        <a:p>
          <a:endParaRPr lang="en-US"/>
        </a:p>
      </dgm:t>
    </dgm:pt>
    <dgm:pt modelId="{8A8ED4BE-3913-4564-AB86-D3942227B21F}">
      <dgm:prSet phldrT="[Text]"/>
      <dgm:spPr/>
      <dgm:t>
        <a:bodyPr/>
        <a:lstStyle/>
        <a:p>
          <a:r>
            <a:rPr lang="en-US" dirty="0"/>
            <a:t>Enter “God’s Estate” together</a:t>
          </a:r>
        </a:p>
      </dgm:t>
    </dgm:pt>
    <dgm:pt modelId="{8B8A6D8D-4FAD-4824-A1D5-FF7DAA699BA7}" type="parTrans" cxnId="{280A9203-5B84-4F11-9073-CE8FC11577CD}">
      <dgm:prSet/>
      <dgm:spPr/>
      <dgm:t>
        <a:bodyPr/>
        <a:lstStyle/>
        <a:p>
          <a:endParaRPr lang="en-US"/>
        </a:p>
      </dgm:t>
    </dgm:pt>
    <dgm:pt modelId="{66E80E32-9D80-4162-A39B-F5EEC52BC20D}" type="sibTrans" cxnId="{280A9203-5B84-4F11-9073-CE8FC11577CD}">
      <dgm:prSet/>
      <dgm:spPr/>
      <dgm:t>
        <a:bodyPr/>
        <a:lstStyle/>
        <a:p>
          <a:endParaRPr lang="en-US"/>
        </a:p>
      </dgm:t>
    </dgm:pt>
    <dgm:pt modelId="{DCAB3305-DA19-4B34-9A95-264711B10E40}">
      <dgm:prSet phldrT="[Text]"/>
      <dgm:spPr/>
      <dgm:t>
        <a:bodyPr/>
        <a:lstStyle/>
        <a:p>
          <a:r>
            <a:rPr lang="en-US" dirty="0"/>
            <a:t>A great reunion</a:t>
          </a:r>
        </a:p>
      </dgm:t>
    </dgm:pt>
    <dgm:pt modelId="{3A4335FE-0CBC-4E2F-A876-7D3D93A5632C}" type="parTrans" cxnId="{7C62C90F-615C-4D71-8658-37E9044BF53C}">
      <dgm:prSet/>
      <dgm:spPr/>
      <dgm:t>
        <a:bodyPr/>
        <a:lstStyle/>
        <a:p>
          <a:endParaRPr lang="en-US"/>
        </a:p>
      </dgm:t>
    </dgm:pt>
    <dgm:pt modelId="{B03682D0-B9DF-496E-8E83-F5387F6BE802}" type="sibTrans" cxnId="{7C62C90F-615C-4D71-8658-37E9044BF53C}">
      <dgm:prSet/>
      <dgm:spPr/>
      <dgm:t>
        <a:bodyPr/>
        <a:lstStyle/>
        <a:p>
          <a:endParaRPr lang="en-US"/>
        </a:p>
      </dgm:t>
    </dgm:pt>
    <dgm:pt modelId="{5D326B4F-0597-4A3C-8CC0-F4109C5318E0}" type="pres">
      <dgm:prSet presAssocID="{F0E43CCB-0A8D-4E1C-862B-7AE38B743DD0}" presName="Name0" presStyleCnt="0">
        <dgm:presLayoutVars>
          <dgm:chMax val="7"/>
          <dgm:chPref val="7"/>
          <dgm:dir/>
        </dgm:presLayoutVars>
      </dgm:prSet>
      <dgm:spPr/>
    </dgm:pt>
    <dgm:pt modelId="{1AF25A69-6E35-4908-B08E-9C2E0A023FFB}" type="pres">
      <dgm:prSet presAssocID="{F0E43CCB-0A8D-4E1C-862B-7AE38B743DD0}" presName="Name1" presStyleCnt="0"/>
      <dgm:spPr/>
    </dgm:pt>
    <dgm:pt modelId="{536E3BCB-E732-4A41-BB1D-9F5C05463FD8}" type="pres">
      <dgm:prSet presAssocID="{F0E43CCB-0A8D-4E1C-862B-7AE38B743DD0}" presName="cycle" presStyleCnt="0"/>
      <dgm:spPr/>
    </dgm:pt>
    <dgm:pt modelId="{0E185397-C0C5-4D41-B03F-7B97C3BDD1DF}" type="pres">
      <dgm:prSet presAssocID="{F0E43CCB-0A8D-4E1C-862B-7AE38B743DD0}" presName="srcNode" presStyleLbl="node1" presStyleIdx="0" presStyleCnt="5"/>
      <dgm:spPr/>
    </dgm:pt>
    <dgm:pt modelId="{4F5AF675-6D8E-417D-90BC-AD8B76916E99}" type="pres">
      <dgm:prSet presAssocID="{F0E43CCB-0A8D-4E1C-862B-7AE38B743DD0}" presName="conn" presStyleLbl="parChTrans1D2" presStyleIdx="0" presStyleCnt="1"/>
      <dgm:spPr/>
    </dgm:pt>
    <dgm:pt modelId="{C24DDC76-727A-46B4-8619-BCCBDE0867C2}" type="pres">
      <dgm:prSet presAssocID="{F0E43CCB-0A8D-4E1C-862B-7AE38B743DD0}" presName="extraNode" presStyleLbl="node1" presStyleIdx="0" presStyleCnt="5"/>
      <dgm:spPr/>
    </dgm:pt>
    <dgm:pt modelId="{EFDB00DB-71B6-4A0F-833D-61EBF640AF6C}" type="pres">
      <dgm:prSet presAssocID="{F0E43CCB-0A8D-4E1C-862B-7AE38B743DD0}" presName="dstNode" presStyleLbl="node1" presStyleIdx="0" presStyleCnt="5"/>
      <dgm:spPr/>
    </dgm:pt>
    <dgm:pt modelId="{F39DCDBF-1305-48F1-9463-C021FD659762}" type="pres">
      <dgm:prSet presAssocID="{83473D12-6E2D-4E8E-9F3F-6296D3BF208F}" presName="text_1" presStyleLbl="node1" presStyleIdx="0" presStyleCnt="5">
        <dgm:presLayoutVars>
          <dgm:bulletEnabled val="1"/>
        </dgm:presLayoutVars>
      </dgm:prSet>
      <dgm:spPr/>
    </dgm:pt>
    <dgm:pt modelId="{F4E66F6C-2301-4477-933C-826503527384}" type="pres">
      <dgm:prSet presAssocID="{83473D12-6E2D-4E8E-9F3F-6296D3BF208F}" presName="accent_1" presStyleCnt="0"/>
      <dgm:spPr/>
    </dgm:pt>
    <dgm:pt modelId="{4C9B5374-4725-44AE-BDA4-D45CE3831B3A}" type="pres">
      <dgm:prSet presAssocID="{83473D12-6E2D-4E8E-9F3F-6296D3BF208F}" presName="accentRepeatNode" presStyleLbl="solidFgAcc1" presStyleIdx="0" presStyleCnt="5"/>
      <dgm:spPr>
        <a:blipFill dpi="0" rotWithShape="1">
          <a:blip xmlns:r="http://schemas.openxmlformats.org/officeDocument/2006/relationships" r:embed="rId1">
            <a:biLevel thresh="75000"/>
            <a:extLst>
              <a:ext uri="{28A0092B-C50C-407E-A947-70E740481C1C}">
                <a14:useLocalDpi xmlns:a14="http://schemas.microsoft.com/office/drawing/2010/main" val="0"/>
              </a:ext>
            </a:extLst>
          </a:blip>
          <a:srcRect/>
          <a:stretch>
            <a:fillRect/>
          </a:stretch>
        </a:blipFill>
      </dgm:spPr>
    </dgm:pt>
    <dgm:pt modelId="{9B1FA721-20C6-4ADE-A2B2-7E88E0502B73}" type="pres">
      <dgm:prSet presAssocID="{42B476B0-B1E7-49C6-9AA5-0E5EE4969725}" presName="text_2" presStyleLbl="node1" presStyleIdx="1" presStyleCnt="5">
        <dgm:presLayoutVars>
          <dgm:bulletEnabled val="1"/>
        </dgm:presLayoutVars>
      </dgm:prSet>
      <dgm:spPr/>
    </dgm:pt>
    <dgm:pt modelId="{C953AC75-A069-44D0-A03C-14DDE0C2A22E}" type="pres">
      <dgm:prSet presAssocID="{42B476B0-B1E7-49C6-9AA5-0E5EE4969725}" presName="accent_2" presStyleCnt="0"/>
      <dgm:spPr/>
    </dgm:pt>
    <dgm:pt modelId="{1977901F-3E4F-4997-B3A6-8CB8DDB2ACEB}" type="pres">
      <dgm:prSet presAssocID="{42B476B0-B1E7-49C6-9AA5-0E5EE4969725}" presName="accentRepeatNode" presStyleLbl="solidFgAcc1" presStyleIdx="1" presStyleCnt="5"/>
      <dgm:spPr>
        <a:blipFill dpi="0" rotWithShape="0">
          <a:blip xmlns:r="http://schemas.openxmlformats.org/officeDocument/2006/relationships" r:embed="rId2">
            <a:biLevel thresh="75000"/>
            <a:extLst>
              <a:ext uri="{28A0092B-C50C-407E-A947-70E740481C1C}">
                <a14:useLocalDpi xmlns:a14="http://schemas.microsoft.com/office/drawing/2010/main" val="0"/>
              </a:ext>
            </a:extLst>
          </a:blip>
          <a:srcRect/>
          <a:stretch>
            <a:fillRect/>
          </a:stretch>
        </a:blipFill>
      </dgm:spPr>
    </dgm:pt>
    <dgm:pt modelId="{1D046273-A530-4832-A29C-487F5383AFEB}" type="pres">
      <dgm:prSet presAssocID="{C78F1A62-7652-47B1-AF0B-9BFE19978CAC}" presName="text_3" presStyleLbl="node1" presStyleIdx="2" presStyleCnt="5">
        <dgm:presLayoutVars>
          <dgm:bulletEnabled val="1"/>
        </dgm:presLayoutVars>
      </dgm:prSet>
      <dgm:spPr/>
    </dgm:pt>
    <dgm:pt modelId="{1E26FBCE-D9E8-4DAA-B5F7-E4930955F895}" type="pres">
      <dgm:prSet presAssocID="{C78F1A62-7652-47B1-AF0B-9BFE19978CAC}" presName="accent_3" presStyleCnt="0"/>
      <dgm:spPr/>
    </dgm:pt>
    <dgm:pt modelId="{E6B29EE5-289E-47D2-AB72-6E93CF782A78}" type="pres">
      <dgm:prSet presAssocID="{C78F1A62-7652-47B1-AF0B-9BFE19978CAC}" presName="accentRepeatNode" presStyleLbl="solidFgAcc1" presStyleIdx="2" presStyleCnt="5"/>
      <dgm:spPr>
        <a:blipFill dpi="0" rotWithShape="0">
          <a:blip xmlns:r="http://schemas.openxmlformats.org/officeDocument/2006/relationships" r:embed="rId3">
            <a:biLevel thresh="75000"/>
            <a:extLst>
              <a:ext uri="{28A0092B-C50C-407E-A947-70E740481C1C}">
                <a14:useLocalDpi xmlns:a14="http://schemas.microsoft.com/office/drawing/2010/main" val="0"/>
              </a:ext>
            </a:extLst>
          </a:blip>
          <a:srcRect/>
          <a:stretch>
            <a:fillRect/>
          </a:stretch>
        </a:blipFill>
      </dgm:spPr>
    </dgm:pt>
    <dgm:pt modelId="{0173B541-CD6A-4BA3-891D-F59CA45A8455}" type="pres">
      <dgm:prSet presAssocID="{DCAB3305-DA19-4B34-9A95-264711B10E40}" presName="text_4" presStyleLbl="node1" presStyleIdx="3" presStyleCnt="5">
        <dgm:presLayoutVars>
          <dgm:bulletEnabled val="1"/>
        </dgm:presLayoutVars>
      </dgm:prSet>
      <dgm:spPr/>
    </dgm:pt>
    <dgm:pt modelId="{C06BE804-E3FC-4E6C-A1D9-9D51B45A3F8E}" type="pres">
      <dgm:prSet presAssocID="{DCAB3305-DA19-4B34-9A95-264711B10E40}" presName="accent_4" presStyleCnt="0"/>
      <dgm:spPr/>
    </dgm:pt>
    <dgm:pt modelId="{1CA31770-7838-4395-9FAD-1C14BA789EEE}" type="pres">
      <dgm:prSet presAssocID="{DCAB3305-DA19-4B34-9A95-264711B10E40}" presName="accentRepeatNode" presStyleLbl="solidFgAcc1" presStyleIdx="3" presStyleCnt="5"/>
      <dgm:spPr>
        <a:blipFill dpi="0" rotWithShape="1">
          <a:blip xmlns:r="http://schemas.openxmlformats.org/officeDocument/2006/relationships" r:embed="rId4">
            <a:biLevel thresh="75000"/>
            <a:extLst>
              <a:ext uri="{28A0092B-C50C-407E-A947-70E740481C1C}">
                <a14:useLocalDpi xmlns:a14="http://schemas.microsoft.com/office/drawing/2010/main" val="0"/>
              </a:ext>
            </a:extLst>
          </a:blip>
          <a:srcRect/>
          <a:stretch>
            <a:fillRect/>
          </a:stretch>
        </a:blipFill>
      </dgm:spPr>
    </dgm:pt>
    <dgm:pt modelId="{A39CDE7C-2A36-414D-A20E-2F94985CA574}" type="pres">
      <dgm:prSet presAssocID="{8A8ED4BE-3913-4564-AB86-D3942227B21F}" presName="text_5" presStyleLbl="node1" presStyleIdx="4" presStyleCnt="5">
        <dgm:presLayoutVars>
          <dgm:bulletEnabled val="1"/>
        </dgm:presLayoutVars>
      </dgm:prSet>
      <dgm:spPr/>
    </dgm:pt>
    <dgm:pt modelId="{1D203CA4-CCDE-451A-BEC2-B57F5A86F618}" type="pres">
      <dgm:prSet presAssocID="{8A8ED4BE-3913-4564-AB86-D3942227B21F}" presName="accent_5" presStyleCnt="0"/>
      <dgm:spPr/>
    </dgm:pt>
    <dgm:pt modelId="{D14A88D0-D210-49C7-B7D7-8376E3F71A70}" type="pres">
      <dgm:prSet presAssocID="{8A8ED4BE-3913-4564-AB86-D3942227B21F}" presName="accentRepeatNode" presStyleLbl="solidFgAcc1" presStyleIdx="4" presStyleCnt="5"/>
      <dgm:spPr>
        <a:blipFill dpi="0" rotWithShape="0">
          <a:blip xmlns:r="http://schemas.openxmlformats.org/officeDocument/2006/relationships" r:embed="rId5">
            <a:biLevel thresh="75000"/>
            <a:extLst>
              <a:ext uri="{28A0092B-C50C-407E-A947-70E740481C1C}">
                <a14:useLocalDpi xmlns:a14="http://schemas.microsoft.com/office/drawing/2010/main" val="0"/>
              </a:ext>
            </a:extLst>
          </a:blip>
          <a:srcRect/>
          <a:stretch>
            <a:fillRect/>
          </a:stretch>
        </a:blipFill>
      </dgm:spPr>
    </dgm:pt>
  </dgm:ptLst>
  <dgm:cxnLst>
    <dgm:cxn modelId="{0DB0DD4E-8527-455F-8AB2-8AF60C9F34A7}" type="presOf" srcId="{F0E43CCB-0A8D-4E1C-862B-7AE38B743DD0}" destId="{5D326B4F-0597-4A3C-8CC0-F4109C5318E0}" srcOrd="0" destOrd="0" presId="urn:microsoft.com/office/officeart/2008/layout/VerticalCurvedList"/>
    <dgm:cxn modelId="{F1F7C144-A887-41FD-A4F3-89519867F700}" type="presOf" srcId="{83473D12-6E2D-4E8E-9F3F-6296D3BF208F}" destId="{F39DCDBF-1305-48F1-9463-C021FD659762}" srcOrd="0" destOrd="0" presId="urn:microsoft.com/office/officeart/2008/layout/VerticalCurvedList"/>
    <dgm:cxn modelId="{4D9FD838-0B0D-4196-9C4D-066C498FF872}" type="presOf" srcId="{C78F1A62-7652-47B1-AF0B-9BFE19978CAC}" destId="{1D046273-A530-4832-A29C-487F5383AFEB}" srcOrd="0" destOrd="0" presId="urn:microsoft.com/office/officeart/2008/layout/VerticalCurvedList"/>
    <dgm:cxn modelId="{F7C43AA1-DCD0-4719-9D81-FD1B092667B7}" type="presOf" srcId="{DCAB3305-DA19-4B34-9A95-264711B10E40}" destId="{0173B541-CD6A-4BA3-891D-F59CA45A8455}" srcOrd="0" destOrd="0" presId="urn:microsoft.com/office/officeart/2008/layout/VerticalCurvedList"/>
    <dgm:cxn modelId="{7C62C90F-615C-4D71-8658-37E9044BF53C}" srcId="{F0E43CCB-0A8D-4E1C-862B-7AE38B743DD0}" destId="{DCAB3305-DA19-4B34-9A95-264711B10E40}" srcOrd="3" destOrd="0" parTransId="{3A4335FE-0CBC-4E2F-A876-7D3D93A5632C}" sibTransId="{B03682D0-B9DF-496E-8E83-F5387F6BE802}"/>
    <dgm:cxn modelId="{280A9203-5B84-4F11-9073-CE8FC11577CD}" srcId="{F0E43CCB-0A8D-4E1C-862B-7AE38B743DD0}" destId="{8A8ED4BE-3913-4564-AB86-D3942227B21F}" srcOrd="4" destOrd="0" parTransId="{8B8A6D8D-4FAD-4824-A1D5-FF7DAA699BA7}" sibTransId="{66E80E32-9D80-4162-A39B-F5EEC52BC20D}"/>
    <dgm:cxn modelId="{0F57DC46-B413-487A-B9B9-72CB81C53B06}" srcId="{F0E43CCB-0A8D-4E1C-862B-7AE38B743DD0}" destId="{42B476B0-B1E7-49C6-9AA5-0E5EE4969725}" srcOrd="1" destOrd="0" parTransId="{00F15D51-C9DB-44D0-A44A-2DB9E7C46B8F}" sibTransId="{3DB09D53-DD70-46CF-9F81-0FDD95E1281C}"/>
    <dgm:cxn modelId="{86D8B089-767A-4E40-9F8F-1A3717AEB7EC}" type="presOf" srcId="{1102EEA1-D5E0-41D7-BACC-68E9EB0D0237}" destId="{4F5AF675-6D8E-417D-90BC-AD8B76916E99}" srcOrd="0" destOrd="0" presId="urn:microsoft.com/office/officeart/2008/layout/VerticalCurvedList"/>
    <dgm:cxn modelId="{A8FB6675-E05A-4A5A-A352-41D459FB73E6}" type="presOf" srcId="{8A8ED4BE-3913-4564-AB86-D3942227B21F}" destId="{A39CDE7C-2A36-414D-A20E-2F94985CA574}" srcOrd="0" destOrd="0" presId="urn:microsoft.com/office/officeart/2008/layout/VerticalCurvedList"/>
    <dgm:cxn modelId="{5A0F2E1F-BB88-4ADE-AFFB-3ADF855BB9E7}" type="presOf" srcId="{42B476B0-B1E7-49C6-9AA5-0E5EE4969725}" destId="{9B1FA721-20C6-4ADE-A2B2-7E88E0502B73}" srcOrd="0" destOrd="0" presId="urn:microsoft.com/office/officeart/2008/layout/VerticalCurvedList"/>
    <dgm:cxn modelId="{C3C62A88-7FFB-427C-93F6-478DAE090521}" srcId="{F0E43CCB-0A8D-4E1C-862B-7AE38B743DD0}" destId="{83473D12-6E2D-4E8E-9F3F-6296D3BF208F}" srcOrd="0" destOrd="0" parTransId="{2BB91F84-D14B-4C1F-9EA9-66DA99988445}" sibTransId="{1102EEA1-D5E0-41D7-BACC-68E9EB0D0237}"/>
    <dgm:cxn modelId="{4132D452-FE51-4DD6-902C-995F93EC7DB1}" srcId="{F0E43CCB-0A8D-4E1C-862B-7AE38B743DD0}" destId="{C78F1A62-7652-47B1-AF0B-9BFE19978CAC}" srcOrd="2" destOrd="0" parTransId="{8CF3E84D-D40D-41D0-B333-15412B8EEEB3}" sibTransId="{B00B5C7C-FA7C-4F76-A986-DAE7844A133F}"/>
    <dgm:cxn modelId="{009E72D5-C764-4BE4-9E0F-91446B837B12}" type="presParOf" srcId="{5D326B4F-0597-4A3C-8CC0-F4109C5318E0}" destId="{1AF25A69-6E35-4908-B08E-9C2E0A023FFB}" srcOrd="0" destOrd="0" presId="urn:microsoft.com/office/officeart/2008/layout/VerticalCurvedList"/>
    <dgm:cxn modelId="{50131518-EDA9-4BAE-BE4B-0105FAA9BD2A}" type="presParOf" srcId="{1AF25A69-6E35-4908-B08E-9C2E0A023FFB}" destId="{536E3BCB-E732-4A41-BB1D-9F5C05463FD8}" srcOrd="0" destOrd="0" presId="urn:microsoft.com/office/officeart/2008/layout/VerticalCurvedList"/>
    <dgm:cxn modelId="{9C9F9F04-2B22-4719-8CC2-D76897A89B87}" type="presParOf" srcId="{536E3BCB-E732-4A41-BB1D-9F5C05463FD8}" destId="{0E185397-C0C5-4D41-B03F-7B97C3BDD1DF}" srcOrd="0" destOrd="0" presId="urn:microsoft.com/office/officeart/2008/layout/VerticalCurvedList"/>
    <dgm:cxn modelId="{138769C2-B5BA-4C95-9DE6-FDBD8A9A8B0D}" type="presParOf" srcId="{536E3BCB-E732-4A41-BB1D-9F5C05463FD8}" destId="{4F5AF675-6D8E-417D-90BC-AD8B76916E99}" srcOrd="1" destOrd="0" presId="urn:microsoft.com/office/officeart/2008/layout/VerticalCurvedList"/>
    <dgm:cxn modelId="{E1EB54E2-5F3C-4D42-8922-1C2127269089}" type="presParOf" srcId="{536E3BCB-E732-4A41-BB1D-9F5C05463FD8}" destId="{C24DDC76-727A-46B4-8619-BCCBDE0867C2}" srcOrd="2" destOrd="0" presId="urn:microsoft.com/office/officeart/2008/layout/VerticalCurvedList"/>
    <dgm:cxn modelId="{30ADC89A-0DA6-483E-83CB-EF679B2D27C8}" type="presParOf" srcId="{536E3BCB-E732-4A41-BB1D-9F5C05463FD8}" destId="{EFDB00DB-71B6-4A0F-833D-61EBF640AF6C}" srcOrd="3" destOrd="0" presId="urn:microsoft.com/office/officeart/2008/layout/VerticalCurvedList"/>
    <dgm:cxn modelId="{1C3D0EF9-003B-4E0C-A2D0-B40F9D13DAE8}" type="presParOf" srcId="{1AF25A69-6E35-4908-B08E-9C2E0A023FFB}" destId="{F39DCDBF-1305-48F1-9463-C021FD659762}" srcOrd="1" destOrd="0" presId="urn:microsoft.com/office/officeart/2008/layout/VerticalCurvedList"/>
    <dgm:cxn modelId="{438B0E66-2854-4129-A8EC-6606AE494F04}" type="presParOf" srcId="{1AF25A69-6E35-4908-B08E-9C2E0A023FFB}" destId="{F4E66F6C-2301-4477-933C-826503527384}" srcOrd="2" destOrd="0" presId="urn:microsoft.com/office/officeart/2008/layout/VerticalCurvedList"/>
    <dgm:cxn modelId="{69A3B596-5910-4510-B26F-0977AFDBC54A}" type="presParOf" srcId="{F4E66F6C-2301-4477-933C-826503527384}" destId="{4C9B5374-4725-44AE-BDA4-D45CE3831B3A}" srcOrd="0" destOrd="0" presId="urn:microsoft.com/office/officeart/2008/layout/VerticalCurvedList"/>
    <dgm:cxn modelId="{B78721E6-53EC-40A1-9F01-D7AF962A1395}" type="presParOf" srcId="{1AF25A69-6E35-4908-B08E-9C2E0A023FFB}" destId="{9B1FA721-20C6-4ADE-A2B2-7E88E0502B73}" srcOrd="3" destOrd="0" presId="urn:microsoft.com/office/officeart/2008/layout/VerticalCurvedList"/>
    <dgm:cxn modelId="{C635C3A3-C54C-4D4C-BB49-F3F63B944A47}" type="presParOf" srcId="{1AF25A69-6E35-4908-B08E-9C2E0A023FFB}" destId="{C953AC75-A069-44D0-A03C-14DDE0C2A22E}" srcOrd="4" destOrd="0" presId="urn:microsoft.com/office/officeart/2008/layout/VerticalCurvedList"/>
    <dgm:cxn modelId="{790F1CE8-0097-49F6-97EF-07AF3C72903F}" type="presParOf" srcId="{C953AC75-A069-44D0-A03C-14DDE0C2A22E}" destId="{1977901F-3E4F-4997-B3A6-8CB8DDB2ACEB}" srcOrd="0" destOrd="0" presId="urn:microsoft.com/office/officeart/2008/layout/VerticalCurvedList"/>
    <dgm:cxn modelId="{0742462D-7192-48CA-BD9E-B5997F13C67F}" type="presParOf" srcId="{1AF25A69-6E35-4908-B08E-9C2E0A023FFB}" destId="{1D046273-A530-4832-A29C-487F5383AFEB}" srcOrd="5" destOrd="0" presId="urn:microsoft.com/office/officeart/2008/layout/VerticalCurvedList"/>
    <dgm:cxn modelId="{F8E8C6D2-33F4-46AC-8E7C-D4F7DF396E17}" type="presParOf" srcId="{1AF25A69-6E35-4908-B08E-9C2E0A023FFB}" destId="{1E26FBCE-D9E8-4DAA-B5F7-E4930955F895}" srcOrd="6" destOrd="0" presId="urn:microsoft.com/office/officeart/2008/layout/VerticalCurvedList"/>
    <dgm:cxn modelId="{C9C5E882-AEFB-48F4-80EF-ABD58A1585C2}" type="presParOf" srcId="{1E26FBCE-D9E8-4DAA-B5F7-E4930955F895}" destId="{E6B29EE5-289E-47D2-AB72-6E93CF782A78}" srcOrd="0" destOrd="0" presId="urn:microsoft.com/office/officeart/2008/layout/VerticalCurvedList"/>
    <dgm:cxn modelId="{87DB96A0-19E5-4353-A30D-63217796EF4F}" type="presParOf" srcId="{1AF25A69-6E35-4908-B08E-9C2E0A023FFB}" destId="{0173B541-CD6A-4BA3-891D-F59CA45A8455}" srcOrd="7" destOrd="0" presId="urn:microsoft.com/office/officeart/2008/layout/VerticalCurvedList"/>
    <dgm:cxn modelId="{805F698F-B075-4FB5-807F-4C20054EE422}" type="presParOf" srcId="{1AF25A69-6E35-4908-B08E-9C2E0A023FFB}" destId="{C06BE804-E3FC-4E6C-A1D9-9D51B45A3F8E}" srcOrd="8" destOrd="0" presId="urn:microsoft.com/office/officeart/2008/layout/VerticalCurvedList"/>
    <dgm:cxn modelId="{0E9F57A8-5537-4550-8F00-EE40FCCABF0F}" type="presParOf" srcId="{C06BE804-E3FC-4E6C-A1D9-9D51B45A3F8E}" destId="{1CA31770-7838-4395-9FAD-1C14BA789EEE}" srcOrd="0" destOrd="0" presId="urn:microsoft.com/office/officeart/2008/layout/VerticalCurvedList"/>
    <dgm:cxn modelId="{53ABA0B7-4BD9-400B-BC8E-3D5A77ECDFFD}" type="presParOf" srcId="{1AF25A69-6E35-4908-B08E-9C2E0A023FFB}" destId="{A39CDE7C-2A36-414D-A20E-2F94985CA574}" srcOrd="9" destOrd="0" presId="urn:microsoft.com/office/officeart/2008/layout/VerticalCurvedList"/>
    <dgm:cxn modelId="{3E15B8DA-ADE8-4CCF-A3E1-59DD2AB82152}" type="presParOf" srcId="{1AF25A69-6E35-4908-B08E-9C2E0A023FFB}" destId="{1D203CA4-CCDE-451A-BEC2-B57F5A86F618}" srcOrd="10" destOrd="0" presId="urn:microsoft.com/office/officeart/2008/layout/VerticalCurvedList"/>
    <dgm:cxn modelId="{187CF39C-068A-41D5-84A2-0B05AE7DC535}" type="presParOf" srcId="{1D203CA4-CCDE-451A-BEC2-B57F5A86F618}" destId="{D14A88D0-D210-49C7-B7D7-8376E3F71A7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BD281E-6E6B-4DA6-9568-6E70FA0DB16F}"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6A49AAC4-974D-4F33-908B-5C65436B5C1D}">
      <dgm:prSet phldrT="[Text]"/>
      <dgm:spPr/>
      <dgm:t>
        <a:bodyPr/>
        <a:lstStyle/>
        <a:p>
          <a:r>
            <a:rPr lang="en-US" dirty="0"/>
            <a:t>Israel regathered in Israel</a:t>
          </a:r>
        </a:p>
      </dgm:t>
    </dgm:pt>
    <dgm:pt modelId="{FA3A3422-BCEF-4659-A2AC-A52FEC4D6295}" type="parTrans" cxnId="{D77A8972-CE3F-4BD5-9671-0EA4B8B74B5F}">
      <dgm:prSet/>
      <dgm:spPr/>
      <dgm:t>
        <a:bodyPr/>
        <a:lstStyle/>
        <a:p>
          <a:endParaRPr lang="en-US"/>
        </a:p>
      </dgm:t>
    </dgm:pt>
    <dgm:pt modelId="{7436F57F-6B73-48FE-9346-F2D93E5E7441}" type="sibTrans" cxnId="{D77A8972-CE3F-4BD5-9671-0EA4B8B74B5F}">
      <dgm:prSet/>
      <dgm:spPr/>
      <dgm:t>
        <a:bodyPr/>
        <a:lstStyle/>
        <a:p>
          <a:endParaRPr lang="en-US"/>
        </a:p>
      </dgm:t>
    </dgm:pt>
    <dgm:pt modelId="{DAB95BD9-39F1-45CE-873C-1311C4AAFD81}">
      <dgm:prSet phldrT="[Text]"/>
      <dgm:spPr/>
      <dgm:t>
        <a:bodyPr/>
        <a:lstStyle/>
        <a:p>
          <a:r>
            <a:rPr lang="en-US" dirty="0"/>
            <a:t>God’s “Restraint” is removed</a:t>
          </a:r>
        </a:p>
      </dgm:t>
    </dgm:pt>
    <dgm:pt modelId="{2C099D2F-0E24-4F83-BF81-78ADB9F91750}" type="parTrans" cxnId="{1238E17A-9DE7-40B9-AA1D-40F9C1822F20}">
      <dgm:prSet/>
      <dgm:spPr/>
      <dgm:t>
        <a:bodyPr/>
        <a:lstStyle/>
        <a:p>
          <a:endParaRPr lang="en-US"/>
        </a:p>
      </dgm:t>
    </dgm:pt>
    <dgm:pt modelId="{B3AB8FB5-DCD8-4ACE-B1F1-82EFE297BD62}" type="sibTrans" cxnId="{1238E17A-9DE7-40B9-AA1D-40F9C1822F20}">
      <dgm:prSet/>
      <dgm:spPr/>
      <dgm:t>
        <a:bodyPr/>
        <a:lstStyle/>
        <a:p>
          <a:endParaRPr lang="en-US"/>
        </a:p>
      </dgm:t>
    </dgm:pt>
    <dgm:pt modelId="{E26D16F4-3881-4605-92B4-AC43D11EC336}">
      <dgm:prSet phldrT="[Text]"/>
      <dgm:spPr/>
      <dgm:t>
        <a:bodyPr/>
        <a:lstStyle/>
        <a:p>
          <a:r>
            <a:rPr lang="en-US" dirty="0"/>
            <a:t>Israel flourishes, enemies decay</a:t>
          </a:r>
        </a:p>
      </dgm:t>
    </dgm:pt>
    <dgm:pt modelId="{20C3801F-231E-4EA2-A714-14518D56D40D}" type="parTrans" cxnId="{FAC38448-AC42-4852-98C3-8B5F366A36B5}">
      <dgm:prSet/>
      <dgm:spPr/>
      <dgm:t>
        <a:bodyPr/>
        <a:lstStyle/>
        <a:p>
          <a:endParaRPr lang="en-US"/>
        </a:p>
      </dgm:t>
    </dgm:pt>
    <dgm:pt modelId="{3A597A23-B7BE-4DE3-AA6A-1915F87F0F30}" type="sibTrans" cxnId="{FAC38448-AC42-4852-98C3-8B5F366A36B5}">
      <dgm:prSet/>
      <dgm:spPr/>
      <dgm:t>
        <a:bodyPr/>
        <a:lstStyle/>
        <a:p>
          <a:endParaRPr lang="en-US"/>
        </a:p>
      </dgm:t>
    </dgm:pt>
    <dgm:pt modelId="{89F12BB4-A98B-4CDA-A374-8E11862CE467}">
      <dgm:prSet phldrT="[Text]"/>
      <dgm:spPr/>
      <dgm:t>
        <a:bodyPr/>
        <a:lstStyle/>
        <a:p>
          <a:r>
            <a:rPr lang="en-US" dirty="0"/>
            <a:t>Great “church” denial of JC</a:t>
          </a:r>
        </a:p>
      </dgm:t>
    </dgm:pt>
    <dgm:pt modelId="{7DB1F903-1C89-46F9-AFCA-F4A6E59FE5BC}" type="parTrans" cxnId="{139CC87E-CEB6-4B6C-8303-A0C6552CF978}">
      <dgm:prSet/>
      <dgm:spPr/>
      <dgm:t>
        <a:bodyPr/>
        <a:lstStyle/>
        <a:p>
          <a:endParaRPr lang="en-US"/>
        </a:p>
      </dgm:t>
    </dgm:pt>
    <dgm:pt modelId="{DEA0A8FC-3320-453D-85E6-47FDB9D23F47}" type="sibTrans" cxnId="{139CC87E-CEB6-4B6C-8303-A0C6552CF978}">
      <dgm:prSet/>
      <dgm:spPr/>
      <dgm:t>
        <a:bodyPr/>
        <a:lstStyle/>
        <a:p>
          <a:endParaRPr lang="en-US"/>
        </a:p>
      </dgm:t>
    </dgm:pt>
    <dgm:pt modelId="{774D14B5-E6E5-4FA4-9547-EBBEE6931FF8}">
      <dgm:prSet phldrT="[Text]"/>
      <dgm:spPr/>
      <dgm:t>
        <a:bodyPr/>
        <a:lstStyle/>
        <a:p>
          <a:r>
            <a:rPr lang="en-US" dirty="0"/>
            <a:t>End of the “Church Age”</a:t>
          </a:r>
          <a:br>
            <a:rPr lang="en-US" dirty="0"/>
          </a:br>
          <a:r>
            <a:rPr lang="en-US" dirty="0"/>
            <a:t>1967</a:t>
          </a:r>
        </a:p>
      </dgm:t>
    </dgm:pt>
    <dgm:pt modelId="{1DB3DCBF-E001-4BA9-9991-9C8B0F2FF397}" type="parTrans" cxnId="{CD7D23C4-E6C0-4BF3-BD19-9F9460955388}">
      <dgm:prSet/>
      <dgm:spPr/>
      <dgm:t>
        <a:bodyPr/>
        <a:lstStyle/>
        <a:p>
          <a:endParaRPr lang="en-US"/>
        </a:p>
      </dgm:t>
    </dgm:pt>
    <dgm:pt modelId="{E9250773-3C9B-457C-9FB6-AD4C94CEFEA5}" type="sibTrans" cxnId="{CD7D23C4-E6C0-4BF3-BD19-9F9460955388}">
      <dgm:prSet/>
      <dgm:spPr/>
      <dgm:t>
        <a:bodyPr/>
        <a:lstStyle/>
        <a:p>
          <a:endParaRPr lang="en-US"/>
        </a:p>
      </dgm:t>
    </dgm:pt>
    <dgm:pt modelId="{62B10791-6DA7-4E74-8B4B-C7B6254BF1F9}" type="pres">
      <dgm:prSet presAssocID="{2FBD281E-6E6B-4DA6-9568-6E70FA0DB16F}" presName="Name0" presStyleCnt="0">
        <dgm:presLayoutVars>
          <dgm:dir/>
          <dgm:resizeHandles val="exact"/>
        </dgm:presLayoutVars>
      </dgm:prSet>
      <dgm:spPr/>
    </dgm:pt>
    <dgm:pt modelId="{9B17609E-2577-4EA7-8E92-ACBBC974C1F7}" type="pres">
      <dgm:prSet presAssocID="{6A49AAC4-974D-4F33-908B-5C65436B5C1D}" presName="Name5" presStyleLbl="vennNode1" presStyleIdx="0" presStyleCnt="5">
        <dgm:presLayoutVars>
          <dgm:bulletEnabled val="1"/>
        </dgm:presLayoutVars>
      </dgm:prSet>
      <dgm:spPr/>
    </dgm:pt>
    <dgm:pt modelId="{EEEE5BAA-3EC7-4DF6-A744-CD3BB359023A}" type="pres">
      <dgm:prSet presAssocID="{7436F57F-6B73-48FE-9346-F2D93E5E7441}" presName="space" presStyleCnt="0"/>
      <dgm:spPr/>
    </dgm:pt>
    <dgm:pt modelId="{B6A2A7AB-2AB8-4918-B4C2-9701D39E3B4F}" type="pres">
      <dgm:prSet presAssocID="{E26D16F4-3881-4605-92B4-AC43D11EC336}" presName="Name5" presStyleLbl="vennNode1" presStyleIdx="1" presStyleCnt="5">
        <dgm:presLayoutVars>
          <dgm:bulletEnabled val="1"/>
        </dgm:presLayoutVars>
      </dgm:prSet>
      <dgm:spPr/>
    </dgm:pt>
    <dgm:pt modelId="{B587B210-A221-4CCC-AC99-2ED27CB22D37}" type="pres">
      <dgm:prSet presAssocID="{3A597A23-B7BE-4DE3-AA6A-1915F87F0F30}" presName="space" presStyleCnt="0"/>
      <dgm:spPr/>
    </dgm:pt>
    <dgm:pt modelId="{954BEAC8-47E5-41B8-9F76-A3A2CDCEC7DD}" type="pres">
      <dgm:prSet presAssocID="{89F12BB4-A98B-4CDA-A374-8E11862CE467}" presName="Name5" presStyleLbl="vennNode1" presStyleIdx="2" presStyleCnt="5">
        <dgm:presLayoutVars>
          <dgm:bulletEnabled val="1"/>
        </dgm:presLayoutVars>
      </dgm:prSet>
      <dgm:spPr/>
    </dgm:pt>
    <dgm:pt modelId="{6B14AA62-1D20-4A90-AEF4-0EE7ABF7B314}" type="pres">
      <dgm:prSet presAssocID="{DEA0A8FC-3320-453D-85E6-47FDB9D23F47}" presName="space" presStyleCnt="0"/>
      <dgm:spPr/>
    </dgm:pt>
    <dgm:pt modelId="{0CE6E621-9CAB-414E-A36B-C54036B0506A}" type="pres">
      <dgm:prSet presAssocID="{774D14B5-E6E5-4FA4-9547-EBBEE6931FF8}" presName="Name5" presStyleLbl="vennNode1" presStyleIdx="3" presStyleCnt="5">
        <dgm:presLayoutVars>
          <dgm:bulletEnabled val="1"/>
        </dgm:presLayoutVars>
      </dgm:prSet>
      <dgm:spPr/>
    </dgm:pt>
    <dgm:pt modelId="{DFDD3835-057F-472F-9ABF-25B771E4DE7B}" type="pres">
      <dgm:prSet presAssocID="{E9250773-3C9B-457C-9FB6-AD4C94CEFEA5}" presName="space" presStyleCnt="0"/>
      <dgm:spPr/>
    </dgm:pt>
    <dgm:pt modelId="{21F56A65-7AB9-418D-A195-40D3F27FD2FA}" type="pres">
      <dgm:prSet presAssocID="{DAB95BD9-39F1-45CE-873C-1311C4AAFD81}" presName="Name5" presStyleLbl="vennNode1" presStyleIdx="4" presStyleCnt="5">
        <dgm:presLayoutVars>
          <dgm:bulletEnabled val="1"/>
        </dgm:presLayoutVars>
      </dgm:prSet>
      <dgm:spPr/>
    </dgm:pt>
  </dgm:ptLst>
  <dgm:cxnLst>
    <dgm:cxn modelId="{FFE45E1B-5CF6-44EB-9F73-6032B57846FB}" type="presOf" srcId="{6A49AAC4-974D-4F33-908B-5C65436B5C1D}" destId="{9B17609E-2577-4EA7-8E92-ACBBC974C1F7}" srcOrd="0" destOrd="0" presId="urn:microsoft.com/office/officeart/2005/8/layout/venn3"/>
    <dgm:cxn modelId="{FAC38448-AC42-4852-98C3-8B5F366A36B5}" srcId="{2FBD281E-6E6B-4DA6-9568-6E70FA0DB16F}" destId="{E26D16F4-3881-4605-92B4-AC43D11EC336}" srcOrd="1" destOrd="0" parTransId="{20C3801F-231E-4EA2-A714-14518D56D40D}" sibTransId="{3A597A23-B7BE-4DE3-AA6A-1915F87F0F30}"/>
    <dgm:cxn modelId="{1238E17A-9DE7-40B9-AA1D-40F9C1822F20}" srcId="{2FBD281E-6E6B-4DA6-9568-6E70FA0DB16F}" destId="{DAB95BD9-39F1-45CE-873C-1311C4AAFD81}" srcOrd="4" destOrd="0" parTransId="{2C099D2F-0E24-4F83-BF81-78ADB9F91750}" sibTransId="{B3AB8FB5-DCD8-4ACE-B1F1-82EFE297BD62}"/>
    <dgm:cxn modelId="{3318FFBC-3842-442C-8D2E-8D6F0CDA0654}" type="presOf" srcId="{89F12BB4-A98B-4CDA-A374-8E11862CE467}" destId="{954BEAC8-47E5-41B8-9F76-A3A2CDCEC7DD}" srcOrd="0" destOrd="0" presId="urn:microsoft.com/office/officeart/2005/8/layout/venn3"/>
    <dgm:cxn modelId="{6190251D-4E3E-4257-A8F5-D5FF5CA99B4B}" type="presOf" srcId="{DAB95BD9-39F1-45CE-873C-1311C4AAFD81}" destId="{21F56A65-7AB9-418D-A195-40D3F27FD2FA}" srcOrd="0" destOrd="0" presId="urn:microsoft.com/office/officeart/2005/8/layout/venn3"/>
    <dgm:cxn modelId="{CD7D23C4-E6C0-4BF3-BD19-9F9460955388}" srcId="{2FBD281E-6E6B-4DA6-9568-6E70FA0DB16F}" destId="{774D14B5-E6E5-4FA4-9547-EBBEE6931FF8}" srcOrd="3" destOrd="0" parTransId="{1DB3DCBF-E001-4BA9-9991-9C8B0F2FF397}" sibTransId="{E9250773-3C9B-457C-9FB6-AD4C94CEFEA5}"/>
    <dgm:cxn modelId="{AF0263EB-8C05-46A2-93CC-C2D27BB4FA1C}" type="presOf" srcId="{774D14B5-E6E5-4FA4-9547-EBBEE6931FF8}" destId="{0CE6E621-9CAB-414E-A36B-C54036B0506A}" srcOrd="0" destOrd="0" presId="urn:microsoft.com/office/officeart/2005/8/layout/venn3"/>
    <dgm:cxn modelId="{5F099436-6EFC-4003-99A3-A3A50F4EDC49}" type="presOf" srcId="{2FBD281E-6E6B-4DA6-9568-6E70FA0DB16F}" destId="{62B10791-6DA7-4E74-8B4B-C7B6254BF1F9}" srcOrd="0" destOrd="0" presId="urn:microsoft.com/office/officeart/2005/8/layout/venn3"/>
    <dgm:cxn modelId="{139CC87E-CEB6-4B6C-8303-A0C6552CF978}" srcId="{2FBD281E-6E6B-4DA6-9568-6E70FA0DB16F}" destId="{89F12BB4-A98B-4CDA-A374-8E11862CE467}" srcOrd="2" destOrd="0" parTransId="{7DB1F903-1C89-46F9-AFCA-F4A6E59FE5BC}" sibTransId="{DEA0A8FC-3320-453D-85E6-47FDB9D23F47}"/>
    <dgm:cxn modelId="{D77A8972-CE3F-4BD5-9671-0EA4B8B74B5F}" srcId="{2FBD281E-6E6B-4DA6-9568-6E70FA0DB16F}" destId="{6A49AAC4-974D-4F33-908B-5C65436B5C1D}" srcOrd="0" destOrd="0" parTransId="{FA3A3422-BCEF-4659-A2AC-A52FEC4D6295}" sibTransId="{7436F57F-6B73-48FE-9346-F2D93E5E7441}"/>
    <dgm:cxn modelId="{E2576ECC-1BA9-438E-8D7F-3832F23FF1F6}" type="presOf" srcId="{E26D16F4-3881-4605-92B4-AC43D11EC336}" destId="{B6A2A7AB-2AB8-4918-B4C2-9701D39E3B4F}" srcOrd="0" destOrd="0" presId="urn:microsoft.com/office/officeart/2005/8/layout/venn3"/>
    <dgm:cxn modelId="{CB0A3617-C666-4624-8852-5C0225672FC6}" type="presParOf" srcId="{62B10791-6DA7-4E74-8B4B-C7B6254BF1F9}" destId="{9B17609E-2577-4EA7-8E92-ACBBC974C1F7}" srcOrd="0" destOrd="0" presId="urn:microsoft.com/office/officeart/2005/8/layout/venn3"/>
    <dgm:cxn modelId="{5CB988D8-359A-4F5D-B56E-1708C40C5F2E}" type="presParOf" srcId="{62B10791-6DA7-4E74-8B4B-C7B6254BF1F9}" destId="{EEEE5BAA-3EC7-4DF6-A744-CD3BB359023A}" srcOrd="1" destOrd="0" presId="urn:microsoft.com/office/officeart/2005/8/layout/venn3"/>
    <dgm:cxn modelId="{09052818-808F-414E-96F8-B94773F7A845}" type="presParOf" srcId="{62B10791-6DA7-4E74-8B4B-C7B6254BF1F9}" destId="{B6A2A7AB-2AB8-4918-B4C2-9701D39E3B4F}" srcOrd="2" destOrd="0" presId="urn:microsoft.com/office/officeart/2005/8/layout/venn3"/>
    <dgm:cxn modelId="{23346670-229B-4987-8D7D-11D7DF06A92F}" type="presParOf" srcId="{62B10791-6DA7-4E74-8B4B-C7B6254BF1F9}" destId="{B587B210-A221-4CCC-AC99-2ED27CB22D37}" srcOrd="3" destOrd="0" presId="urn:microsoft.com/office/officeart/2005/8/layout/venn3"/>
    <dgm:cxn modelId="{F844A73A-6E20-4E08-9AEC-EC5D4A04602B}" type="presParOf" srcId="{62B10791-6DA7-4E74-8B4B-C7B6254BF1F9}" destId="{954BEAC8-47E5-41B8-9F76-A3A2CDCEC7DD}" srcOrd="4" destOrd="0" presId="urn:microsoft.com/office/officeart/2005/8/layout/venn3"/>
    <dgm:cxn modelId="{B4D3BCDE-E101-4864-B050-491205481614}" type="presParOf" srcId="{62B10791-6DA7-4E74-8B4B-C7B6254BF1F9}" destId="{6B14AA62-1D20-4A90-AEF4-0EE7ABF7B314}" srcOrd="5" destOrd="0" presId="urn:microsoft.com/office/officeart/2005/8/layout/venn3"/>
    <dgm:cxn modelId="{C13A3531-FDCB-418B-8444-86F9FAAE1387}" type="presParOf" srcId="{62B10791-6DA7-4E74-8B4B-C7B6254BF1F9}" destId="{0CE6E621-9CAB-414E-A36B-C54036B0506A}" srcOrd="6" destOrd="0" presId="urn:microsoft.com/office/officeart/2005/8/layout/venn3"/>
    <dgm:cxn modelId="{A8D8F8DC-2B87-4D8B-B9E1-47C08CCA43F3}" type="presParOf" srcId="{62B10791-6DA7-4E74-8B4B-C7B6254BF1F9}" destId="{DFDD3835-057F-472F-9ABF-25B771E4DE7B}" srcOrd="7" destOrd="0" presId="urn:microsoft.com/office/officeart/2005/8/layout/venn3"/>
    <dgm:cxn modelId="{3F837151-F727-4AF7-80FA-42497368B319}" type="presParOf" srcId="{62B10791-6DA7-4E74-8B4B-C7B6254BF1F9}" destId="{21F56A65-7AB9-418D-A195-40D3F27FD2FA}"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BD281E-6E6B-4DA6-9568-6E70FA0DB16F}"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6A49AAC4-974D-4F33-908B-5C65436B5C1D}">
      <dgm:prSet phldrT="[Text]"/>
      <dgm:spPr/>
      <dgm:t>
        <a:bodyPr/>
        <a:lstStyle/>
        <a:p>
          <a:r>
            <a:rPr lang="en-US" dirty="0"/>
            <a:t>Global media</a:t>
          </a:r>
        </a:p>
      </dgm:t>
    </dgm:pt>
    <dgm:pt modelId="{FA3A3422-BCEF-4659-A2AC-A52FEC4D6295}" type="parTrans" cxnId="{D77A8972-CE3F-4BD5-9671-0EA4B8B74B5F}">
      <dgm:prSet/>
      <dgm:spPr/>
      <dgm:t>
        <a:bodyPr/>
        <a:lstStyle/>
        <a:p>
          <a:endParaRPr lang="en-US"/>
        </a:p>
      </dgm:t>
    </dgm:pt>
    <dgm:pt modelId="{7436F57F-6B73-48FE-9346-F2D93E5E7441}" type="sibTrans" cxnId="{D77A8972-CE3F-4BD5-9671-0EA4B8B74B5F}">
      <dgm:prSet/>
      <dgm:spPr/>
      <dgm:t>
        <a:bodyPr/>
        <a:lstStyle/>
        <a:p>
          <a:endParaRPr lang="en-US"/>
        </a:p>
      </dgm:t>
    </dgm:pt>
    <dgm:pt modelId="{DAB95BD9-39F1-45CE-873C-1311C4AAFD81}">
      <dgm:prSet phldrT="[Text]"/>
      <dgm:spPr/>
      <dgm:t>
        <a:bodyPr/>
        <a:lstStyle/>
        <a:p>
          <a:r>
            <a:rPr lang="en-US" dirty="0"/>
            <a:t>Global leader</a:t>
          </a:r>
        </a:p>
      </dgm:t>
    </dgm:pt>
    <dgm:pt modelId="{2C099D2F-0E24-4F83-BF81-78ADB9F91750}" type="parTrans" cxnId="{1238E17A-9DE7-40B9-AA1D-40F9C1822F20}">
      <dgm:prSet/>
      <dgm:spPr/>
      <dgm:t>
        <a:bodyPr/>
        <a:lstStyle/>
        <a:p>
          <a:endParaRPr lang="en-US"/>
        </a:p>
      </dgm:t>
    </dgm:pt>
    <dgm:pt modelId="{B3AB8FB5-DCD8-4ACE-B1F1-82EFE297BD62}" type="sibTrans" cxnId="{1238E17A-9DE7-40B9-AA1D-40F9C1822F20}">
      <dgm:prSet/>
      <dgm:spPr/>
      <dgm:t>
        <a:bodyPr/>
        <a:lstStyle/>
        <a:p>
          <a:endParaRPr lang="en-US"/>
        </a:p>
      </dgm:t>
    </dgm:pt>
    <dgm:pt modelId="{C726652F-FEC6-4A64-B275-462969827090}">
      <dgm:prSet phldrT="[Text]"/>
      <dgm:spPr/>
      <dgm:t>
        <a:bodyPr/>
        <a:lstStyle/>
        <a:p>
          <a:r>
            <a:rPr lang="en-US" dirty="0"/>
            <a:t>Global  religion</a:t>
          </a:r>
        </a:p>
      </dgm:t>
    </dgm:pt>
    <dgm:pt modelId="{ABE4E7B7-EA89-4124-A4EA-F09878BC7921}" type="parTrans" cxnId="{82934343-8BC3-40BE-B553-56D6CCC258E5}">
      <dgm:prSet/>
      <dgm:spPr/>
      <dgm:t>
        <a:bodyPr/>
        <a:lstStyle/>
        <a:p>
          <a:endParaRPr lang="en-US"/>
        </a:p>
      </dgm:t>
    </dgm:pt>
    <dgm:pt modelId="{11C49E4F-D3B1-473F-A605-731D68B05F23}" type="sibTrans" cxnId="{82934343-8BC3-40BE-B553-56D6CCC258E5}">
      <dgm:prSet/>
      <dgm:spPr/>
      <dgm:t>
        <a:bodyPr/>
        <a:lstStyle/>
        <a:p>
          <a:endParaRPr lang="en-US"/>
        </a:p>
      </dgm:t>
    </dgm:pt>
    <dgm:pt modelId="{2BBD6B4F-B7DF-4169-9B4B-2692E126D160}">
      <dgm:prSet phldrT="[Text]"/>
      <dgm:spPr/>
      <dgm:t>
        <a:bodyPr/>
        <a:lstStyle/>
        <a:p>
          <a:r>
            <a:rPr lang="en-US" dirty="0"/>
            <a:t>European 10-nation union</a:t>
          </a:r>
        </a:p>
      </dgm:t>
    </dgm:pt>
    <dgm:pt modelId="{7002A33E-5057-4B9A-A215-9BD7D8D443F9}" type="parTrans" cxnId="{20204D07-3BC3-4292-B07A-6DA487B90AAB}">
      <dgm:prSet/>
      <dgm:spPr/>
      <dgm:t>
        <a:bodyPr/>
        <a:lstStyle/>
        <a:p>
          <a:endParaRPr lang="en-US"/>
        </a:p>
      </dgm:t>
    </dgm:pt>
    <dgm:pt modelId="{8F1223B0-5294-46F4-AF54-A185F6CA8866}" type="sibTrans" cxnId="{20204D07-3BC3-4292-B07A-6DA487B90AAB}">
      <dgm:prSet/>
      <dgm:spPr/>
      <dgm:t>
        <a:bodyPr/>
        <a:lstStyle/>
        <a:p>
          <a:endParaRPr lang="en-US"/>
        </a:p>
      </dgm:t>
    </dgm:pt>
    <dgm:pt modelId="{40C0ABC5-3303-4669-94C9-706A699476B9}">
      <dgm:prSet phldrT="[Text]"/>
      <dgm:spPr/>
      <dgm:t>
        <a:bodyPr/>
        <a:lstStyle/>
        <a:p>
          <a:r>
            <a:rPr lang="en-US" dirty="0"/>
            <a:t>Global, non-currency economy</a:t>
          </a:r>
        </a:p>
      </dgm:t>
    </dgm:pt>
    <dgm:pt modelId="{1CDEF603-B54E-4EEF-B6EE-56ECC0D21351}" type="parTrans" cxnId="{8C0DB7D7-3112-4F8A-905D-EC73CED4BDD6}">
      <dgm:prSet/>
      <dgm:spPr/>
      <dgm:t>
        <a:bodyPr/>
        <a:lstStyle/>
        <a:p>
          <a:endParaRPr lang="en-US"/>
        </a:p>
      </dgm:t>
    </dgm:pt>
    <dgm:pt modelId="{982EF408-62D1-45E8-8B19-7D4C1D93424F}" type="sibTrans" cxnId="{8C0DB7D7-3112-4F8A-905D-EC73CED4BDD6}">
      <dgm:prSet/>
      <dgm:spPr/>
      <dgm:t>
        <a:bodyPr/>
        <a:lstStyle/>
        <a:p>
          <a:endParaRPr lang="en-US"/>
        </a:p>
      </dgm:t>
    </dgm:pt>
    <dgm:pt modelId="{5CA16110-1605-442A-9E3D-FF0F201730E4}">
      <dgm:prSet phldrT="[Text]"/>
      <dgm:spPr/>
      <dgm:t>
        <a:bodyPr/>
        <a:lstStyle/>
        <a:p>
          <a:r>
            <a:rPr lang="en-US"/>
            <a:t>Global </a:t>
          </a:r>
          <a:r>
            <a:rPr lang="en-US" dirty="0"/>
            <a:t>unity</a:t>
          </a:r>
        </a:p>
      </dgm:t>
    </dgm:pt>
    <dgm:pt modelId="{ACE764D6-9BCF-4136-94C4-D75B2BB414AF}" type="parTrans" cxnId="{0BD655F6-C480-4603-AB69-9ACF68FD82F2}">
      <dgm:prSet/>
      <dgm:spPr/>
      <dgm:t>
        <a:bodyPr/>
        <a:lstStyle/>
        <a:p>
          <a:endParaRPr lang="en-US"/>
        </a:p>
      </dgm:t>
    </dgm:pt>
    <dgm:pt modelId="{741591AD-FBB3-4E92-AB75-50995DC382E5}" type="sibTrans" cxnId="{0BD655F6-C480-4603-AB69-9ACF68FD82F2}">
      <dgm:prSet/>
      <dgm:spPr/>
      <dgm:t>
        <a:bodyPr/>
        <a:lstStyle/>
        <a:p>
          <a:endParaRPr lang="en-US"/>
        </a:p>
      </dgm:t>
    </dgm:pt>
    <dgm:pt modelId="{62B10791-6DA7-4E74-8B4B-C7B6254BF1F9}" type="pres">
      <dgm:prSet presAssocID="{2FBD281E-6E6B-4DA6-9568-6E70FA0DB16F}" presName="Name0" presStyleCnt="0">
        <dgm:presLayoutVars>
          <dgm:dir/>
          <dgm:resizeHandles val="exact"/>
        </dgm:presLayoutVars>
      </dgm:prSet>
      <dgm:spPr/>
    </dgm:pt>
    <dgm:pt modelId="{1E044800-5B25-424A-A562-628FCACEEE1F}" type="pres">
      <dgm:prSet presAssocID="{2BBD6B4F-B7DF-4169-9B4B-2692E126D160}" presName="Name5" presStyleLbl="vennNode1" presStyleIdx="0" presStyleCnt="6">
        <dgm:presLayoutVars>
          <dgm:bulletEnabled val="1"/>
        </dgm:presLayoutVars>
      </dgm:prSet>
      <dgm:spPr/>
    </dgm:pt>
    <dgm:pt modelId="{9946DEAE-EB60-46BE-B33A-4A6E591825E5}" type="pres">
      <dgm:prSet presAssocID="{8F1223B0-5294-46F4-AF54-A185F6CA8866}" presName="space" presStyleCnt="0"/>
      <dgm:spPr/>
    </dgm:pt>
    <dgm:pt modelId="{9B17609E-2577-4EA7-8E92-ACBBC974C1F7}" type="pres">
      <dgm:prSet presAssocID="{6A49AAC4-974D-4F33-908B-5C65436B5C1D}" presName="Name5" presStyleLbl="vennNode1" presStyleIdx="1" presStyleCnt="6">
        <dgm:presLayoutVars>
          <dgm:bulletEnabled val="1"/>
        </dgm:presLayoutVars>
      </dgm:prSet>
      <dgm:spPr/>
    </dgm:pt>
    <dgm:pt modelId="{EEEE5BAA-3EC7-4DF6-A744-CD3BB359023A}" type="pres">
      <dgm:prSet presAssocID="{7436F57F-6B73-48FE-9346-F2D93E5E7441}" presName="space" presStyleCnt="0"/>
      <dgm:spPr/>
    </dgm:pt>
    <dgm:pt modelId="{CFC02F61-B05E-45BA-B699-797F199D987C}" type="pres">
      <dgm:prSet presAssocID="{5CA16110-1605-442A-9E3D-FF0F201730E4}" presName="Name5" presStyleLbl="vennNode1" presStyleIdx="2" presStyleCnt="6">
        <dgm:presLayoutVars>
          <dgm:bulletEnabled val="1"/>
        </dgm:presLayoutVars>
      </dgm:prSet>
      <dgm:spPr/>
    </dgm:pt>
    <dgm:pt modelId="{0D7525BE-6E84-4022-8F03-938888330CB9}" type="pres">
      <dgm:prSet presAssocID="{741591AD-FBB3-4E92-AB75-50995DC382E5}" presName="space" presStyleCnt="0"/>
      <dgm:spPr/>
    </dgm:pt>
    <dgm:pt modelId="{21F56A65-7AB9-418D-A195-40D3F27FD2FA}" type="pres">
      <dgm:prSet presAssocID="{DAB95BD9-39F1-45CE-873C-1311C4AAFD81}" presName="Name5" presStyleLbl="vennNode1" presStyleIdx="3" presStyleCnt="6">
        <dgm:presLayoutVars>
          <dgm:bulletEnabled val="1"/>
        </dgm:presLayoutVars>
      </dgm:prSet>
      <dgm:spPr/>
    </dgm:pt>
    <dgm:pt modelId="{4B7B218B-FB61-4125-B1A1-B21239D9BE31}" type="pres">
      <dgm:prSet presAssocID="{B3AB8FB5-DCD8-4ACE-B1F1-82EFE297BD62}" presName="space" presStyleCnt="0"/>
      <dgm:spPr/>
    </dgm:pt>
    <dgm:pt modelId="{136E250D-C19F-49C1-9329-186D7A3813BD}" type="pres">
      <dgm:prSet presAssocID="{C726652F-FEC6-4A64-B275-462969827090}" presName="Name5" presStyleLbl="vennNode1" presStyleIdx="4" presStyleCnt="6">
        <dgm:presLayoutVars>
          <dgm:bulletEnabled val="1"/>
        </dgm:presLayoutVars>
      </dgm:prSet>
      <dgm:spPr/>
    </dgm:pt>
    <dgm:pt modelId="{B39DFE1B-0B79-4044-AD99-3B7CFB04497C}" type="pres">
      <dgm:prSet presAssocID="{11C49E4F-D3B1-473F-A605-731D68B05F23}" presName="space" presStyleCnt="0"/>
      <dgm:spPr/>
    </dgm:pt>
    <dgm:pt modelId="{21EA5D4B-F236-45FF-9670-53A9BD973318}" type="pres">
      <dgm:prSet presAssocID="{40C0ABC5-3303-4669-94C9-706A699476B9}" presName="Name5" presStyleLbl="vennNode1" presStyleIdx="5" presStyleCnt="6">
        <dgm:presLayoutVars>
          <dgm:bulletEnabled val="1"/>
        </dgm:presLayoutVars>
      </dgm:prSet>
      <dgm:spPr/>
    </dgm:pt>
  </dgm:ptLst>
  <dgm:cxnLst>
    <dgm:cxn modelId="{D77A8972-CE3F-4BD5-9671-0EA4B8B74B5F}" srcId="{2FBD281E-6E6B-4DA6-9568-6E70FA0DB16F}" destId="{6A49AAC4-974D-4F33-908B-5C65436B5C1D}" srcOrd="1" destOrd="0" parTransId="{FA3A3422-BCEF-4659-A2AC-A52FEC4D6295}" sibTransId="{7436F57F-6B73-48FE-9346-F2D93E5E7441}"/>
    <dgm:cxn modelId="{1238E17A-9DE7-40B9-AA1D-40F9C1822F20}" srcId="{2FBD281E-6E6B-4DA6-9568-6E70FA0DB16F}" destId="{DAB95BD9-39F1-45CE-873C-1311C4AAFD81}" srcOrd="3" destOrd="0" parTransId="{2C099D2F-0E24-4F83-BF81-78ADB9F91750}" sibTransId="{B3AB8FB5-DCD8-4ACE-B1F1-82EFE297BD62}"/>
    <dgm:cxn modelId="{6190251D-4E3E-4257-A8F5-D5FF5CA99B4B}" type="presOf" srcId="{DAB95BD9-39F1-45CE-873C-1311C4AAFD81}" destId="{21F56A65-7AB9-418D-A195-40D3F27FD2FA}" srcOrd="0" destOrd="0" presId="urn:microsoft.com/office/officeart/2005/8/layout/venn3"/>
    <dgm:cxn modelId="{8C0DB7D7-3112-4F8A-905D-EC73CED4BDD6}" srcId="{2FBD281E-6E6B-4DA6-9568-6E70FA0DB16F}" destId="{40C0ABC5-3303-4669-94C9-706A699476B9}" srcOrd="5" destOrd="0" parTransId="{1CDEF603-B54E-4EEF-B6EE-56ECC0D21351}" sibTransId="{982EF408-62D1-45E8-8B19-7D4C1D93424F}"/>
    <dgm:cxn modelId="{5C53ADE4-F444-408F-90AC-AA3A87D3EDD6}" type="presOf" srcId="{2BBD6B4F-B7DF-4169-9B4B-2692E126D160}" destId="{1E044800-5B25-424A-A562-628FCACEEE1F}" srcOrd="0" destOrd="0" presId="urn:microsoft.com/office/officeart/2005/8/layout/venn3"/>
    <dgm:cxn modelId="{82934343-8BC3-40BE-B553-56D6CCC258E5}" srcId="{2FBD281E-6E6B-4DA6-9568-6E70FA0DB16F}" destId="{C726652F-FEC6-4A64-B275-462969827090}" srcOrd="4" destOrd="0" parTransId="{ABE4E7B7-EA89-4124-A4EA-F09878BC7921}" sibTransId="{11C49E4F-D3B1-473F-A605-731D68B05F23}"/>
    <dgm:cxn modelId="{F1317D5B-0210-42B7-9ED3-169D32910830}" type="presOf" srcId="{5CA16110-1605-442A-9E3D-FF0F201730E4}" destId="{CFC02F61-B05E-45BA-B699-797F199D987C}" srcOrd="0" destOrd="0" presId="urn:microsoft.com/office/officeart/2005/8/layout/venn3"/>
    <dgm:cxn modelId="{FFE45E1B-5CF6-44EB-9F73-6032B57846FB}" type="presOf" srcId="{6A49AAC4-974D-4F33-908B-5C65436B5C1D}" destId="{9B17609E-2577-4EA7-8E92-ACBBC974C1F7}" srcOrd="0" destOrd="0" presId="urn:microsoft.com/office/officeart/2005/8/layout/venn3"/>
    <dgm:cxn modelId="{C4815DE0-9A45-47C9-BAF4-6937A6BA5154}" type="presOf" srcId="{C726652F-FEC6-4A64-B275-462969827090}" destId="{136E250D-C19F-49C1-9329-186D7A3813BD}" srcOrd="0" destOrd="0" presId="urn:microsoft.com/office/officeart/2005/8/layout/venn3"/>
    <dgm:cxn modelId="{20204D07-3BC3-4292-B07A-6DA487B90AAB}" srcId="{2FBD281E-6E6B-4DA6-9568-6E70FA0DB16F}" destId="{2BBD6B4F-B7DF-4169-9B4B-2692E126D160}" srcOrd="0" destOrd="0" parTransId="{7002A33E-5057-4B9A-A215-9BD7D8D443F9}" sibTransId="{8F1223B0-5294-46F4-AF54-A185F6CA8866}"/>
    <dgm:cxn modelId="{912909DC-B6F9-496C-A373-6F0880787082}" type="presOf" srcId="{40C0ABC5-3303-4669-94C9-706A699476B9}" destId="{21EA5D4B-F236-45FF-9670-53A9BD973318}" srcOrd="0" destOrd="0" presId="urn:microsoft.com/office/officeart/2005/8/layout/venn3"/>
    <dgm:cxn modelId="{5F099436-6EFC-4003-99A3-A3A50F4EDC49}" type="presOf" srcId="{2FBD281E-6E6B-4DA6-9568-6E70FA0DB16F}" destId="{62B10791-6DA7-4E74-8B4B-C7B6254BF1F9}" srcOrd="0" destOrd="0" presId="urn:microsoft.com/office/officeart/2005/8/layout/venn3"/>
    <dgm:cxn modelId="{0BD655F6-C480-4603-AB69-9ACF68FD82F2}" srcId="{2FBD281E-6E6B-4DA6-9568-6E70FA0DB16F}" destId="{5CA16110-1605-442A-9E3D-FF0F201730E4}" srcOrd="2" destOrd="0" parTransId="{ACE764D6-9BCF-4136-94C4-D75B2BB414AF}" sibTransId="{741591AD-FBB3-4E92-AB75-50995DC382E5}"/>
    <dgm:cxn modelId="{3DCFEA8A-575F-45F6-8E3F-2AB629017B27}" type="presParOf" srcId="{62B10791-6DA7-4E74-8B4B-C7B6254BF1F9}" destId="{1E044800-5B25-424A-A562-628FCACEEE1F}" srcOrd="0" destOrd="0" presId="urn:microsoft.com/office/officeart/2005/8/layout/venn3"/>
    <dgm:cxn modelId="{F86DDEC1-A467-4CD4-A4D4-9558B62BC4E0}" type="presParOf" srcId="{62B10791-6DA7-4E74-8B4B-C7B6254BF1F9}" destId="{9946DEAE-EB60-46BE-B33A-4A6E591825E5}" srcOrd="1" destOrd="0" presId="urn:microsoft.com/office/officeart/2005/8/layout/venn3"/>
    <dgm:cxn modelId="{CB0A3617-C666-4624-8852-5C0225672FC6}" type="presParOf" srcId="{62B10791-6DA7-4E74-8B4B-C7B6254BF1F9}" destId="{9B17609E-2577-4EA7-8E92-ACBBC974C1F7}" srcOrd="2" destOrd="0" presId="urn:microsoft.com/office/officeart/2005/8/layout/venn3"/>
    <dgm:cxn modelId="{5CB988D8-359A-4F5D-B56E-1708C40C5F2E}" type="presParOf" srcId="{62B10791-6DA7-4E74-8B4B-C7B6254BF1F9}" destId="{EEEE5BAA-3EC7-4DF6-A744-CD3BB359023A}" srcOrd="3" destOrd="0" presId="urn:microsoft.com/office/officeart/2005/8/layout/venn3"/>
    <dgm:cxn modelId="{D078600C-FE49-4BD4-946D-AE67756BA0EB}" type="presParOf" srcId="{62B10791-6DA7-4E74-8B4B-C7B6254BF1F9}" destId="{CFC02F61-B05E-45BA-B699-797F199D987C}" srcOrd="4" destOrd="0" presId="urn:microsoft.com/office/officeart/2005/8/layout/venn3"/>
    <dgm:cxn modelId="{A7F491B6-2775-4633-B7D4-70C5619B8C35}" type="presParOf" srcId="{62B10791-6DA7-4E74-8B4B-C7B6254BF1F9}" destId="{0D7525BE-6E84-4022-8F03-938888330CB9}" srcOrd="5" destOrd="0" presId="urn:microsoft.com/office/officeart/2005/8/layout/venn3"/>
    <dgm:cxn modelId="{3F837151-F727-4AF7-80FA-42497368B319}" type="presParOf" srcId="{62B10791-6DA7-4E74-8B4B-C7B6254BF1F9}" destId="{21F56A65-7AB9-418D-A195-40D3F27FD2FA}" srcOrd="6" destOrd="0" presId="urn:microsoft.com/office/officeart/2005/8/layout/venn3"/>
    <dgm:cxn modelId="{BB6E004C-3474-43C0-A51A-138D7F2ED702}" type="presParOf" srcId="{62B10791-6DA7-4E74-8B4B-C7B6254BF1F9}" destId="{4B7B218B-FB61-4125-B1A1-B21239D9BE31}" srcOrd="7" destOrd="0" presId="urn:microsoft.com/office/officeart/2005/8/layout/venn3"/>
    <dgm:cxn modelId="{457E134C-5068-4E1F-B852-5C14B06ADC9B}" type="presParOf" srcId="{62B10791-6DA7-4E74-8B4B-C7B6254BF1F9}" destId="{136E250D-C19F-49C1-9329-186D7A3813BD}" srcOrd="8" destOrd="0" presId="urn:microsoft.com/office/officeart/2005/8/layout/venn3"/>
    <dgm:cxn modelId="{A0984B05-CB23-46FF-BBDC-3ED069A26F43}" type="presParOf" srcId="{62B10791-6DA7-4E74-8B4B-C7B6254BF1F9}" destId="{B39DFE1B-0B79-4044-AD99-3B7CFB04497C}" srcOrd="9" destOrd="0" presId="urn:microsoft.com/office/officeart/2005/8/layout/venn3"/>
    <dgm:cxn modelId="{783DE480-B898-4390-91AB-D1A128D67C4D}" type="presParOf" srcId="{62B10791-6DA7-4E74-8B4B-C7B6254BF1F9}" destId="{21EA5D4B-F236-45FF-9670-53A9BD973318}" srcOrd="10"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BD281E-6E6B-4DA6-9568-6E70FA0DB16F}" type="doc">
      <dgm:prSet loTypeId="urn:microsoft.com/office/officeart/2005/8/layout/venn3" loCatId="relationship" qsTypeId="urn:microsoft.com/office/officeart/2005/8/quickstyle/3d3" qsCatId="3D" csTypeId="urn:microsoft.com/office/officeart/2005/8/colors/accent1_2" csCatId="accent1" phldr="1"/>
      <dgm:spPr/>
      <dgm:t>
        <a:bodyPr/>
        <a:lstStyle/>
        <a:p>
          <a:endParaRPr lang="en-US"/>
        </a:p>
      </dgm:t>
    </dgm:pt>
    <dgm:pt modelId="{B9D39B8D-9B86-4A1C-AFC5-6EA6315FEDCD}">
      <dgm:prSet phldrT="[Text]"/>
      <dgm:spPr/>
      <dgm:t>
        <a:bodyPr/>
        <a:lstStyle/>
        <a:p>
          <a:r>
            <a:rPr lang="en-US" dirty="0"/>
            <a:t>Humans destroying the planet</a:t>
          </a:r>
        </a:p>
      </dgm:t>
    </dgm:pt>
    <dgm:pt modelId="{26503791-ABB4-4D57-92FD-C6B346454E29}" type="parTrans" cxnId="{0C7E3046-DAEB-4948-91BC-DD007B459BCB}">
      <dgm:prSet/>
      <dgm:spPr/>
      <dgm:t>
        <a:bodyPr/>
        <a:lstStyle/>
        <a:p>
          <a:endParaRPr lang="en-US"/>
        </a:p>
      </dgm:t>
    </dgm:pt>
    <dgm:pt modelId="{87E266D9-B967-48F6-BEB8-939DB4E028F2}" type="sibTrans" cxnId="{0C7E3046-DAEB-4948-91BC-DD007B459BCB}">
      <dgm:prSet/>
      <dgm:spPr/>
      <dgm:t>
        <a:bodyPr/>
        <a:lstStyle/>
        <a:p>
          <a:endParaRPr lang="en-US"/>
        </a:p>
      </dgm:t>
    </dgm:pt>
    <dgm:pt modelId="{C0107543-4D2D-4854-90DC-691C3D38BE6F}">
      <dgm:prSet phldrT="[Text]"/>
      <dgm:spPr/>
      <dgm:t>
        <a:bodyPr/>
        <a:lstStyle/>
        <a:p>
          <a:r>
            <a:rPr lang="en-US" dirty="0"/>
            <a:t>HUGE armies gathering</a:t>
          </a:r>
        </a:p>
      </dgm:t>
    </dgm:pt>
    <dgm:pt modelId="{37DCB21A-E29F-4665-8F12-CD1B6760BD2C}" type="parTrans" cxnId="{F652AB95-4946-4C00-A12E-23B67B624CED}">
      <dgm:prSet/>
      <dgm:spPr/>
      <dgm:t>
        <a:bodyPr/>
        <a:lstStyle/>
        <a:p>
          <a:endParaRPr lang="en-US"/>
        </a:p>
      </dgm:t>
    </dgm:pt>
    <dgm:pt modelId="{030DD9F4-9D46-4849-A9AD-ADA0410753FD}" type="sibTrans" cxnId="{F652AB95-4946-4C00-A12E-23B67B624CED}">
      <dgm:prSet/>
      <dgm:spPr/>
      <dgm:t>
        <a:bodyPr/>
        <a:lstStyle/>
        <a:p>
          <a:endParaRPr lang="en-US"/>
        </a:p>
      </dgm:t>
    </dgm:pt>
    <dgm:pt modelId="{6A3CB158-1475-4F9E-9C42-803AAFA9282E}">
      <dgm:prSet phldrT="[Text]"/>
      <dgm:spPr/>
      <dgm:t>
        <a:bodyPr/>
        <a:lstStyle/>
        <a:p>
          <a:r>
            <a:rPr lang="en-US" dirty="0"/>
            <a:t>W.M.D. unleashed</a:t>
          </a:r>
        </a:p>
      </dgm:t>
    </dgm:pt>
    <dgm:pt modelId="{7E0AB759-A113-406C-BE9A-D38024559C47}" type="parTrans" cxnId="{8764565C-C3D1-4759-88CA-E4846EA009FA}">
      <dgm:prSet/>
      <dgm:spPr/>
      <dgm:t>
        <a:bodyPr/>
        <a:lstStyle/>
        <a:p>
          <a:endParaRPr lang="en-US"/>
        </a:p>
      </dgm:t>
    </dgm:pt>
    <dgm:pt modelId="{D2651D06-6D60-431D-BB82-689FE46C77A4}" type="sibTrans" cxnId="{8764565C-C3D1-4759-88CA-E4846EA009FA}">
      <dgm:prSet/>
      <dgm:spPr/>
      <dgm:t>
        <a:bodyPr/>
        <a:lstStyle/>
        <a:p>
          <a:endParaRPr lang="en-US"/>
        </a:p>
      </dgm:t>
    </dgm:pt>
    <dgm:pt modelId="{F6C9E812-59F6-4E21-BACC-82700D68D950}">
      <dgm:prSet phldrT="[Text]"/>
      <dgm:spPr/>
      <dgm:t>
        <a:bodyPr/>
        <a:lstStyle/>
        <a:p>
          <a:r>
            <a:rPr lang="en-US" dirty="0"/>
            <a:t>Russia as a World Power</a:t>
          </a:r>
        </a:p>
      </dgm:t>
    </dgm:pt>
    <dgm:pt modelId="{EEA2C6D5-319F-4FD0-BFA0-909E8764643C}" type="parTrans" cxnId="{81A9C224-17C0-44B6-97E7-17159A8B2E38}">
      <dgm:prSet/>
      <dgm:spPr/>
      <dgm:t>
        <a:bodyPr/>
        <a:lstStyle/>
        <a:p>
          <a:endParaRPr lang="en-US"/>
        </a:p>
      </dgm:t>
    </dgm:pt>
    <dgm:pt modelId="{EEAD5A9F-8C9D-48BD-BA7C-3504EB5B136F}" type="sibTrans" cxnId="{81A9C224-17C0-44B6-97E7-17159A8B2E38}">
      <dgm:prSet/>
      <dgm:spPr/>
      <dgm:t>
        <a:bodyPr/>
        <a:lstStyle/>
        <a:p>
          <a:endParaRPr lang="en-US"/>
        </a:p>
      </dgm:t>
    </dgm:pt>
    <dgm:pt modelId="{4D2CD066-2375-4EAF-94EE-F08314BBFE24}">
      <dgm:prSet phldrT="[Text]"/>
      <dgm:spPr/>
      <dgm:t>
        <a:bodyPr/>
        <a:lstStyle/>
        <a:p>
          <a:r>
            <a:rPr lang="en-US" dirty="0"/>
            <a:t>“China” World Power</a:t>
          </a:r>
        </a:p>
      </dgm:t>
    </dgm:pt>
    <dgm:pt modelId="{B944D346-B841-459D-B4AE-54D164B91448}" type="parTrans" cxnId="{2BC4EA8E-1C56-4B14-BF26-0BD77034D190}">
      <dgm:prSet/>
      <dgm:spPr/>
      <dgm:t>
        <a:bodyPr/>
        <a:lstStyle/>
        <a:p>
          <a:endParaRPr lang="en-US"/>
        </a:p>
      </dgm:t>
    </dgm:pt>
    <dgm:pt modelId="{8E755D1F-0B71-4B6F-A280-58C3FF6514C4}" type="sibTrans" cxnId="{2BC4EA8E-1C56-4B14-BF26-0BD77034D190}">
      <dgm:prSet/>
      <dgm:spPr/>
      <dgm:t>
        <a:bodyPr/>
        <a:lstStyle/>
        <a:p>
          <a:endParaRPr lang="en-US"/>
        </a:p>
      </dgm:t>
    </dgm:pt>
    <dgm:pt modelId="{E4FD72CC-D887-4F7C-B4F3-5EF6CBE9786C}">
      <dgm:prSet phldrT="[Text]"/>
      <dgm:spPr/>
      <dgm:t>
        <a:bodyPr/>
        <a:lstStyle/>
        <a:p>
          <a:r>
            <a:rPr lang="en-US" dirty="0"/>
            <a:t>Iranian-led alliance of Israel’s neighbors</a:t>
          </a:r>
        </a:p>
      </dgm:t>
    </dgm:pt>
    <dgm:pt modelId="{6BFC1EEA-C64D-4CD2-82F7-BD1DB55BCB52}" type="parTrans" cxnId="{6FD6AE6E-C755-4B3C-BA49-3E39A56ABDC7}">
      <dgm:prSet/>
      <dgm:spPr/>
      <dgm:t>
        <a:bodyPr/>
        <a:lstStyle/>
        <a:p>
          <a:endParaRPr lang="en-US"/>
        </a:p>
      </dgm:t>
    </dgm:pt>
    <dgm:pt modelId="{EAD1219F-163E-4DF5-98D8-0198539CFF83}" type="sibTrans" cxnId="{6FD6AE6E-C755-4B3C-BA49-3E39A56ABDC7}">
      <dgm:prSet/>
      <dgm:spPr/>
      <dgm:t>
        <a:bodyPr/>
        <a:lstStyle/>
        <a:p>
          <a:endParaRPr lang="en-US"/>
        </a:p>
      </dgm:t>
    </dgm:pt>
    <dgm:pt modelId="{62B10791-6DA7-4E74-8B4B-C7B6254BF1F9}" type="pres">
      <dgm:prSet presAssocID="{2FBD281E-6E6B-4DA6-9568-6E70FA0DB16F}" presName="Name0" presStyleCnt="0">
        <dgm:presLayoutVars>
          <dgm:dir/>
          <dgm:resizeHandles val="exact"/>
        </dgm:presLayoutVars>
      </dgm:prSet>
      <dgm:spPr/>
    </dgm:pt>
    <dgm:pt modelId="{E10EE4AB-D7CD-4CEF-A672-D79A6B31E51C}" type="pres">
      <dgm:prSet presAssocID="{B9D39B8D-9B86-4A1C-AFC5-6EA6315FEDCD}" presName="Name5" presStyleLbl="vennNode1" presStyleIdx="0" presStyleCnt="6">
        <dgm:presLayoutVars>
          <dgm:bulletEnabled val="1"/>
        </dgm:presLayoutVars>
      </dgm:prSet>
      <dgm:spPr/>
    </dgm:pt>
    <dgm:pt modelId="{1677CD07-0205-4C61-AF21-7246ABA9A802}" type="pres">
      <dgm:prSet presAssocID="{87E266D9-B967-48F6-BEB8-939DB4E028F2}" presName="space" presStyleCnt="0"/>
      <dgm:spPr/>
    </dgm:pt>
    <dgm:pt modelId="{5BFFDDD7-733E-49D8-A6E2-6E27F4102B35}" type="pres">
      <dgm:prSet presAssocID="{C0107543-4D2D-4854-90DC-691C3D38BE6F}" presName="Name5" presStyleLbl="vennNode1" presStyleIdx="1" presStyleCnt="6">
        <dgm:presLayoutVars>
          <dgm:bulletEnabled val="1"/>
        </dgm:presLayoutVars>
      </dgm:prSet>
      <dgm:spPr/>
    </dgm:pt>
    <dgm:pt modelId="{E8335B54-4111-48B8-B5F0-28644FB7658D}" type="pres">
      <dgm:prSet presAssocID="{030DD9F4-9D46-4849-A9AD-ADA0410753FD}" presName="space" presStyleCnt="0"/>
      <dgm:spPr/>
    </dgm:pt>
    <dgm:pt modelId="{4C749913-14A4-4AB1-BD5A-EDB3F0BA52C1}" type="pres">
      <dgm:prSet presAssocID="{F6C9E812-59F6-4E21-BACC-82700D68D950}" presName="Name5" presStyleLbl="vennNode1" presStyleIdx="2" presStyleCnt="6">
        <dgm:presLayoutVars>
          <dgm:bulletEnabled val="1"/>
        </dgm:presLayoutVars>
      </dgm:prSet>
      <dgm:spPr/>
    </dgm:pt>
    <dgm:pt modelId="{039C97DC-1AC7-4A5C-B676-2FE10D1192AE}" type="pres">
      <dgm:prSet presAssocID="{EEAD5A9F-8C9D-48BD-BA7C-3504EB5B136F}" presName="space" presStyleCnt="0"/>
      <dgm:spPr/>
    </dgm:pt>
    <dgm:pt modelId="{CF2CDC46-C0DE-4361-A227-F92A72008036}" type="pres">
      <dgm:prSet presAssocID="{4D2CD066-2375-4EAF-94EE-F08314BBFE24}" presName="Name5" presStyleLbl="vennNode1" presStyleIdx="3" presStyleCnt="6">
        <dgm:presLayoutVars>
          <dgm:bulletEnabled val="1"/>
        </dgm:presLayoutVars>
      </dgm:prSet>
      <dgm:spPr/>
    </dgm:pt>
    <dgm:pt modelId="{19D9A786-1AF1-455E-AC4B-05E433457777}" type="pres">
      <dgm:prSet presAssocID="{8E755D1F-0B71-4B6F-A280-58C3FF6514C4}" presName="space" presStyleCnt="0"/>
      <dgm:spPr/>
    </dgm:pt>
    <dgm:pt modelId="{2FB8AD3F-C152-40D0-9C91-024BCD909A03}" type="pres">
      <dgm:prSet presAssocID="{E4FD72CC-D887-4F7C-B4F3-5EF6CBE9786C}" presName="Name5" presStyleLbl="vennNode1" presStyleIdx="4" presStyleCnt="6">
        <dgm:presLayoutVars>
          <dgm:bulletEnabled val="1"/>
        </dgm:presLayoutVars>
      </dgm:prSet>
      <dgm:spPr/>
    </dgm:pt>
    <dgm:pt modelId="{BAC1946B-7B8D-485F-8499-33AABEF5C4D3}" type="pres">
      <dgm:prSet presAssocID="{EAD1219F-163E-4DF5-98D8-0198539CFF83}" presName="space" presStyleCnt="0"/>
      <dgm:spPr/>
    </dgm:pt>
    <dgm:pt modelId="{6E2D5682-2B07-47D2-B87B-686C56C4F9A6}" type="pres">
      <dgm:prSet presAssocID="{6A3CB158-1475-4F9E-9C42-803AAFA9282E}" presName="Name5" presStyleLbl="vennNode1" presStyleIdx="5" presStyleCnt="6">
        <dgm:presLayoutVars>
          <dgm:bulletEnabled val="1"/>
        </dgm:presLayoutVars>
      </dgm:prSet>
      <dgm:spPr/>
    </dgm:pt>
  </dgm:ptLst>
  <dgm:cxnLst>
    <dgm:cxn modelId="{B526AA2F-7AA3-4178-B0F3-24E4A6DCF616}" type="presOf" srcId="{C0107543-4D2D-4854-90DC-691C3D38BE6F}" destId="{5BFFDDD7-733E-49D8-A6E2-6E27F4102B35}" srcOrd="0" destOrd="0" presId="urn:microsoft.com/office/officeart/2005/8/layout/venn3"/>
    <dgm:cxn modelId="{C61B4D82-18CB-4B65-A7A3-265A36BE3482}" type="presOf" srcId="{F6C9E812-59F6-4E21-BACC-82700D68D950}" destId="{4C749913-14A4-4AB1-BD5A-EDB3F0BA52C1}" srcOrd="0" destOrd="0" presId="urn:microsoft.com/office/officeart/2005/8/layout/venn3"/>
    <dgm:cxn modelId="{DBD773E1-1E5D-420B-98E6-B3EE3EE5587C}" type="presOf" srcId="{E4FD72CC-D887-4F7C-B4F3-5EF6CBE9786C}" destId="{2FB8AD3F-C152-40D0-9C91-024BCD909A03}" srcOrd="0" destOrd="0" presId="urn:microsoft.com/office/officeart/2005/8/layout/venn3"/>
    <dgm:cxn modelId="{8764565C-C3D1-4759-88CA-E4846EA009FA}" srcId="{2FBD281E-6E6B-4DA6-9568-6E70FA0DB16F}" destId="{6A3CB158-1475-4F9E-9C42-803AAFA9282E}" srcOrd="5" destOrd="0" parTransId="{7E0AB759-A113-406C-BE9A-D38024559C47}" sibTransId="{D2651D06-6D60-431D-BB82-689FE46C77A4}"/>
    <dgm:cxn modelId="{F652AB95-4946-4C00-A12E-23B67B624CED}" srcId="{2FBD281E-6E6B-4DA6-9568-6E70FA0DB16F}" destId="{C0107543-4D2D-4854-90DC-691C3D38BE6F}" srcOrd="1" destOrd="0" parTransId="{37DCB21A-E29F-4665-8F12-CD1B6760BD2C}" sibTransId="{030DD9F4-9D46-4849-A9AD-ADA0410753FD}"/>
    <dgm:cxn modelId="{09239550-C68E-4001-8166-65B3B54B55C6}" type="presOf" srcId="{6A3CB158-1475-4F9E-9C42-803AAFA9282E}" destId="{6E2D5682-2B07-47D2-B87B-686C56C4F9A6}" srcOrd="0" destOrd="0" presId="urn:microsoft.com/office/officeart/2005/8/layout/venn3"/>
    <dgm:cxn modelId="{81A9C224-17C0-44B6-97E7-17159A8B2E38}" srcId="{2FBD281E-6E6B-4DA6-9568-6E70FA0DB16F}" destId="{F6C9E812-59F6-4E21-BACC-82700D68D950}" srcOrd="2" destOrd="0" parTransId="{EEA2C6D5-319F-4FD0-BFA0-909E8764643C}" sibTransId="{EEAD5A9F-8C9D-48BD-BA7C-3504EB5B136F}"/>
    <dgm:cxn modelId="{5F099436-6EFC-4003-99A3-A3A50F4EDC49}" type="presOf" srcId="{2FBD281E-6E6B-4DA6-9568-6E70FA0DB16F}" destId="{62B10791-6DA7-4E74-8B4B-C7B6254BF1F9}" srcOrd="0" destOrd="0" presId="urn:microsoft.com/office/officeart/2005/8/layout/venn3"/>
    <dgm:cxn modelId="{2BC4EA8E-1C56-4B14-BF26-0BD77034D190}" srcId="{2FBD281E-6E6B-4DA6-9568-6E70FA0DB16F}" destId="{4D2CD066-2375-4EAF-94EE-F08314BBFE24}" srcOrd="3" destOrd="0" parTransId="{B944D346-B841-459D-B4AE-54D164B91448}" sibTransId="{8E755D1F-0B71-4B6F-A280-58C3FF6514C4}"/>
    <dgm:cxn modelId="{A50BD866-7166-42F8-9AF7-3EEF17125658}" type="presOf" srcId="{B9D39B8D-9B86-4A1C-AFC5-6EA6315FEDCD}" destId="{E10EE4AB-D7CD-4CEF-A672-D79A6B31E51C}" srcOrd="0" destOrd="0" presId="urn:microsoft.com/office/officeart/2005/8/layout/venn3"/>
    <dgm:cxn modelId="{6FD6AE6E-C755-4B3C-BA49-3E39A56ABDC7}" srcId="{2FBD281E-6E6B-4DA6-9568-6E70FA0DB16F}" destId="{E4FD72CC-D887-4F7C-B4F3-5EF6CBE9786C}" srcOrd="4" destOrd="0" parTransId="{6BFC1EEA-C64D-4CD2-82F7-BD1DB55BCB52}" sibTransId="{EAD1219F-163E-4DF5-98D8-0198539CFF83}"/>
    <dgm:cxn modelId="{1284B38C-0722-4771-A195-B7FAD8BA9E70}" type="presOf" srcId="{4D2CD066-2375-4EAF-94EE-F08314BBFE24}" destId="{CF2CDC46-C0DE-4361-A227-F92A72008036}" srcOrd="0" destOrd="0" presId="urn:microsoft.com/office/officeart/2005/8/layout/venn3"/>
    <dgm:cxn modelId="{0C7E3046-DAEB-4948-91BC-DD007B459BCB}" srcId="{2FBD281E-6E6B-4DA6-9568-6E70FA0DB16F}" destId="{B9D39B8D-9B86-4A1C-AFC5-6EA6315FEDCD}" srcOrd="0" destOrd="0" parTransId="{26503791-ABB4-4D57-92FD-C6B346454E29}" sibTransId="{87E266D9-B967-48F6-BEB8-939DB4E028F2}"/>
    <dgm:cxn modelId="{D8C426E5-390B-4246-A336-991B7F73BB1F}" type="presParOf" srcId="{62B10791-6DA7-4E74-8B4B-C7B6254BF1F9}" destId="{E10EE4AB-D7CD-4CEF-A672-D79A6B31E51C}" srcOrd="0" destOrd="0" presId="urn:microsoft.com/office/officeart/2005/8/layout/venn3"/>
    <dgm:cxn modelId="{5747CF50-B511-410F-92C7-F349E0A6E911}" type="presParOf" srcId="{62B10791-6DA7-4E74-8B4B-C7B6254BF1F9}" destId="{1677CD07-0205-4C61-AF21-7246ABA9A802}" srcOrd="1" destOrd="0" presId="urn:microsoft.com/office/officeart/2005/8/layout/venn3"/>
    <dgm:cxn modelId="{4E473604-5610-453A-AFCB-94663B2462A2}" type="presParOf" srcId="{62B10791-6DA7-4E74-8B4B-C7B6254BF1F9}" destId="{5BFFDDD7-733E-49D8-A6E2-6E27F4102B35}" srcOrd="2" destOrd="0" presId="urn:microsoft.com/office/officeart/2005/8/layout/venn3"/>
    <dgm:cxn modelId="{A16C395D-2E92-45FC-8568-5B06919BE1EA}" type="presParOf" srcId="{62B10791-6DA7-4E74-8B4B-C7B6254BF1F9}" destId="{E8335B54-4111-48B8-B5F0-28644FB7658D}" srcOrd="3" destOrd="0" presId="urn:microsoft.com/office/officeart/2005/8/layout/venn3"/>
    <dgm:cxn modelId="{1E300935-72D9-43D7-8FA2-9796D16D347C}" type="presParOf" srcId="{62B10791-6DA7-4E74-8B4B-C7B6254BF1F9}" destId="{4C749913-14A4-4AB1-BD5A-EDB3F0BA52C1}" srcOrd="4" destOrd="0" presId="urn:microsoft.com/office/officeart/2005/8/layout/venn3"/>
    <dgm:cxn modelId="{B3666524-9718-4B99-A35B-9A666F2BB65F}" type="presParOf" srcId="{62B10791-6DA7-4E74-8B4B-C7B6254BF1F9}" destId="{039C97DC-1AC7-4A5C-B676-2FE10D1192AE}" srcOrd="5" destOrd="0" presId="urn:microsoft.com/office/officeart/2005/8/layout/venn3"/>
    <dgm:cxn modelId="{CB93C900-6D40-447A-857F-AC69A410535A}" type="presParOf" srcId="{62B10791-6DA7-4E74-8B4B-C7B6254BF1F9}" destId="{CF2CDC46-C0DE-4361-A227-F92A72008036}" srcOrd="6" destOrd="0" presId="urn:microsoft.com/office/officeart/2005/8/layout/venn3"/>
    <dgm:cxn modelId="{AB7E8924-B781-4701-B9CC-805469379DD7}" type="presParOf" srcId="{62B10791-6DA7-4E74-8B4B-C7B6254BF1F9}" destId="{19D9A786-1AF1-455E-AC4B-05E433457777}" srcOrd="7" destOrd="0" presId="urn:microsoft.com/office/officeart/2005/8/layout/venn3"/>
    <dgm:cxn modelId="{C69A07B1-B2AD-48EA-AB3C-A6D3B6BF621B}" type="presParOf" srcId="{62B10791-6DA7-4E74-8B4B-C7B6254BF1F9}" destId="{2FB8AD3F-C152-40D0-9C91-024BCD909A03}" srcOrd="8" destOrd="0" presId="urn:microsoft.com/office/officeart/2005/8/layout/venn3"/>
    <dgm:cxn modelId="{20B3347A-1F5F-40BA-B27B-2F3A48E3AA79}" type="presParOf" srcId="{62B10791-6DA7-4E74-8B4B-C7B6254BF1F9}" destId="{BAC1946B-7B8D-485F-8499-33AABEF5C4D3}" srcOrd="9" destOrd="0" presId="urn:microsoft.com/office/officeart/2005/8/layout/venn3"/>
    <dgm:cxn modelId="{14AB0E1E-83FA-4DD4-A4D4-9F528115A395}" type="presParOf" srcId="{62B10791-6DA7-4E74-8B4B-C7B6254BF1F9}" destId="{6E2D5682-2B07-47D2-B87B-686C56C4F9A6}" srcOrd="10" destOrd="0" presId="urn:microsoft.com/office/officeart/2005/8/layout/ven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15D4F1-517E-4EC6-893A-7DAF508ECAD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847F6BBD-422E-49CF-BEF5-BC14996C437F}">
      <dgm:prSet phldrT="[Text]"/>
      <dgm:spPr/>
      <dgm:t>
        <a:bodyPr/>
        <a:lstStyle/>
        <a:p>
          <a:r>
            <a:rPr lang="en-US" dirty="0"/>
            <a:t>“By </a:t>
          </a:r>
          <a:r>
            <a:rPr lang="en-US" i="1" u="sng" dirty="0"/>
            <a:t>rightness</a:t>
          </a:r>
          <a:r>
            <a:rPr lang="en-US" dirty="0"/>
            <a:t> he wages war”</a:t>
          </a:r>
        </a:p>
      </dgm:t>
    </dgm:pt>
    <dgm:pt modelId="{1055F234-EDDA-488B-A25F-1426921EDE17}" type="parTrans" cxnId="{C7FBF53A-923D-449A-87C0-CA696F910081}">
      <dgm:prSet/>
      <dgm:spPr/>
      <dgm:t>
        <a:bodyPr/>
        <a:lstStyle/>
        <a:p>
          <a:endParaRPr lang="en-US"/>
        </a:p>
      </dgm:t>
    </dgm:pt>
    <dgm:pt modelId="{9286F30B-A9B5-4156-B650-BD447DE8BBDE}" type="sibTrans" cxnId="{C7FBF53A-923D-449A-87C0-CA696F910081}">
      <dgm:prSet/>
      <dgm:spPr/>
      <dgm:t>
        <a:bodyPr/>
        <a:lstStyle/>
        <a:p>
          <a:endParaRPr lang="en-US"/>
        </a:p>
      </dgm:t>
    </dgm:pt>
    <dgm:pt modelId="{703FADF9-0886-4F8C-8731-4CF025DFEDCD}">
      <dgm:prSet phldrT="[Text]"/>
      <dgm:spPr/>
      <dgm:t>
        <a:bodyPr/>
        <a:lstStyle/>
        <a:p>
          <a:r>
            <a:rPr lang="en-US" dirty="0"/>
            <a:t>“From his mouth…a sharp sword”</a:t>
          </a:r>
        </a:p>
      </dgm:t>
    </dgm:pt>
    <dgm:pt modelId="{7EF71B76-B7A3-403A-898F-23DF131541AE}" type="parTrans" cxnId="{EF26DE67-9184-49D8-A7CD-8C7287A14D92}">
      <dgm:prSet/>
      <dgm:spPr/>
      <dgm:t>
        <a:bodyPr/>
        <a:lstStyle/>
        <a:p>
          <a:endParaRPr lang="en-US"/>
        </a:p>
      </dgm:t>
    </dgm:pt>
    <dgm:pt modelId="{B80909E6-4B23-4602-8C32-99B076606465}" type="sibTrans" cxnId="{EF26DE67-9184-49D8-A7CD-8C7287A14D92}">
      <dgm:prSet/>
      <dgm:spPr/>
      <dgm:t>
        <a:bodyPr/>
        <a:lstStyle/>
        <a:p>
          <a:endParaRPr lang="en-US"/>
        </a:p>
      </dgm:t>
    </dgm:pt>
    <dgm:pt modelId="{4DF7D4F3-461D-4311-A87F-AF7BDDA636B2}">
      <dgm:prSet phldrT="[Text]"/>
      <dgm:spPr/>
      <dgm:t>
        <a:bodyPr/>
        <a:lstStyle/>
        <a:p>
          <a:r>
            <a:rPr lang="en-US" dirty="0"/>
            <a:t>“Will rule…with a rod of iron…”</a:t>
          </a:r>
        </a:p>
      </dgm:t>
    </dgm:pt>
    <dgm:pt modelId="{2838AA72-8331-48E6-97ED-B3BFDF677831}" type="parTrans" cxnId="{B2F3D6BB-E37D-4078-B5A7-5CC0A2409A8B}">
      <dgm:prSet/>
      <dgm:spPr/>
      <dgm:t>
        <a:bodyPr/>
        <a:lstStyle/>
        <a:p>
          <a:endParaRPr lang="en-US"/>
        </a:p>
      </dgm:t>
    </dgm:pt>
    <dgm:pt modelId="{F2ECBC24-23D7-4107-A2F1-0492D42CAAE7}" type="sibTrans" cxnId="{B2F3D6BB-E37D-4078-B5A7-5CC0A2409A8B}">
      <dgm:prSet/>
      <dgm:spPr/>
      <dgm:t>
        <a:bodyPr/>
        <a:lstStyle/>
        <a:p>
          <a:endParaRPr lang="en-US"/>
        </a:p>
      </dgm:t>
    </dgm:pt>
    <dgm:pt modelId="{09B7FEA4-2B63-45FC-AE38-C7EE4CEA08C0}" type="pres">
      <dgm:prSet presAssocID="{BE15D4F1-517E-4EC6-893A-7DAF508ECAD1}" presName="linear" presStyleCnt="0">
        <dgm:presLayoutVars>
          <dgm:dir/>
          <dgm:resizeHandles val="exact"/>
        </dgm:presLayoutVars>
      </dgm:prSet>
      <dgm:spPr/>
    </dgm:pt>
    <dgm:pt modelId="{A3C97135-44E0-46A3-9E39-91A7F7FD5C0C}" type="pres">
      <dgm:prSet presAssocID="{847F6BBD-422E-49CF-BEF5-BC14996C437F}" presName="comp" presStyleCnt="0"/>
      <dgm:spPr/>
    </dgm:pt>
    <dgm:pt modelId="{3A466DBC-5C62-4E39-A227-42222286D8A6}" type="pres">
      <dgm:prSet presAssocID="{847F6BBD-422E-49CF-BEF5-BC14996C437F}" presName="box" presStyleLbl="node1" presStyleIdx="0" presStyleCnt="3"/>
      <dgm:spPr/>
    </dgm:pt>
    <dgm:pt modelId="{1FEBDE9F-1607-48E0-850F-3B259DDAFC5B}" type="pres">
      <dgm:prSet presAssocID="{847F6BBD-422E-49CF-BEF5-BC14996C437F}" presName="img" presStyleLbl="fgImgPlace1" presStyleIdx="0" presStyleCnt="3"/>
      <dgm:spPr/>
    </dgm:pt>
    <dgm:pt modelId="{DF4586E9-EAB3-47DF-AACA-24A98C6BFDEA}" type="pres">
      <dgm:prSet presAssocID="{847F6BBD-422E-49CF-BEF5-BC14996C437F}" presName="text" presStyleLbl="node1" presStyleIdx="0" presStyleCnt="3">
        <dgm:presLayoutVars>
          <dgm:bulletEnabled val="1"/>
        </dgm:presLayoutVars>
      </dgm:prSet>
      <dgm:spPr/>
    </dgm:pt>
    <dgm:pt modelId="{4008EC44-C4A3-4FEC-B1CB-633F32A27F3C}" type="pres">
      <dgm:prSet presAssocID="{9286F30B-A9B5-4156-B650-BD447DE8BBDE}" presName="spacer" presStyleCnt="0"/>
      <dgm:spPr/>
    </dgm:pt>
    <dgm:pt modelId="{34E8C141-B966-4FDD-A784-5D5E04E4EBB8}" type="pres">
      <dgm:prSet presAssocID="{703FADF9-0886-4F8C-8731-4CF025DFEDCD}" presName="comp" presStyleCnt="0"/>
      <dgm:spPr/>
    </dgm:pt>
    <dgm:pt modelId="{3FA9F604-C940-471C-8AB3-7AD31E208A3B}" type="pres">
      <dgm:prSet presAssocID="{703FADF9-0886-4F8C-8731-4CF025DFEDCD}" presName="box" presStyleLbl="node1" presStyleIdx="1" presStyleCnt="3"/>
      <dgm:spPr/>
    </dgm:pt>
    <dgm:pt modelId="{2B04CAC7-B5EF-42C8-9C31-F44DE04BD64A}" type="pres">
      <dgm:prSet presAssocID="{703FADF9-0886-4F8C-8731-4CF025DFEDCD}" presName="img" presStyleLbl="fgImgPlace1" presStyleIdx="1" presStyleCnt="3"/>
      <dgm:spPr/>
    </dgm:pt>
    <dgm:pt modelId="{577991CF-D1AD-4B5E-8076-CC2F7DE28457}" type="pres">
      <dgm:prSet presAssocID="{703FADF9-0886-4F8C-8731-4CF025DFEDCD}" presName="text" presStyleLbl="node1" presStyleIdx="1" presStyleCnt="3">
        <dgm:presLayoutVars>
          <dgm:bulletEnabled val="1"/>
        </dgm:presLayoutVars>
      </dgm:prSet>
      <dgm:spPr/>
    </dgm:pt>
    <dgm:pt modelId="{9E09020D-D4B6-482D-B4AC-33866B20A8AD}" type="pres">
      <dgm:prSet presAssocID="{B80909E6-4B23-4602-8C32-99B076606465}" presName="spacer" presStyleCnt="0"/>
      <dgm:spPr/>
    </dgm:pt>
    <dgm:pt modelId="{1DA63A1C-70BF-4BF7-981F-6C0F4EE9679B}" type="pres">
      <dgm:prSet presAssocID="{4DF7D4F3-461D-4311-A87F-AF7BDDA636B2}" presName="comp" presStyleCnt="0"/>
      <dgm:spPr/>
    </dgm:pt>
    <dgm:pt modelId="{B650D557-9AB6-4709-9A68-61CDD799A5A0}" type="pres">
      <dgm:prSet presAssocID="{4DF7D4F3-461D-4311-A87F-AF7BDDA636B2}" presName="box" presStyleLbl="node1" presStyleIdx="2" presStyleCnt="3"/>
      <dgm:spPr/>
    </dgm:pt>
    <dgm:pt modelId="{9C64D215-FE8A-4CA5-94C8-6388FFE1E161}" type="pres">
      <dgm:prSet presAssocID="{4DF7D4F3-461D-4311-A87F-AF7BDDA636B2}" presName="img" presStyleLbl="fgImgPlace1" presStyleIdx="2" presStyleCnt="3"/>
      <dgm:spPr/>
    </dgm:pt>
    <dgm:pt modelId="{C9016667-763F-44B0-9EC5-16E2F3731983}" type="pres">
      <dgm:prSet presAssocID="{4DF7D4F3-461D-4311-A87F-AF7BDDA636B2}" presName="text" presStyleLbl="node1" presStyleIdx="2" presStyleCnt="3">
        <dgm:presLayoutVars>
          <dgm:bulletEnabled val="1"/>
        </dgm:presLayoutVars>
      </dgm:prSet>
      <dgm:spPr/>
    </dgm:pt>
  </dgm:ptLst>
  <dgm:cxnLst>
    <dgm:cxn modelId="{EF26DE67-9184-49D8-A7CD-8C7287A14D92}" srcId="{BE15D4F1-517E-4EC6-893A-7DAF508ECAD1}" destId="{703FADF9-0886-4F8C-8731-4CF025DFEDCD}" srcOrd="1" destOrd="0" parTransId="{7EF71B76-B7A3-403A-898F-23DF131541AE}" sibTransId="{B80909E6-4B23-4602-8C32-99B076606465}"/>
    <dgm:cxn modelId="{C7FBF53A-923D-449A-87C0-CA696F910081}" srcId="{BE15D4F1-517E-4EC6-893A-7DAF508ECAD1}" destId="{847F6BBD-422E-49CF-BEF5-BC14996C437F}" srcOrd="0" destOrd="0" parTransId="{1055F234-EDDA-488B-A25F-1426921EDE17}" sibTransId="{9286F30B-A9B5-4156-B650-BD447DE8BBDE}"/>
    <dgm:cxn modelId="{127CCFA1-C541-4C5C-AF3B-157159212779}" type="presOf" srcId="{703FADF9-0886-4F8C-8731-4CF025DFEDCD}" destId="{577991CF-D1AD-4B5E-8076-CC2F7DE28457}" srcOrd="1" destOrd="0" presId="urn:microsoft.com/office/officeart/2005/8/layout/vList4"/>
    <dgm:cxn modelId="{C7B4CC03-4A97-4972-BDA5-115D33CD6E9A}" type="presOf" srcId="{847F6BBD-422E-49CF-BEF5-BC14996C437F}" destId="{3A466DBC-5C62-4E39-A227-42222286D8A6}" srcOrd="0" destOrd="0" presId="urn:microsoft.com/office/officeart/2005/8/layout/vList4"/>
    <dgm:cxn modelId="{476B3BC1-3F4C-46B6-8426-C5626C0C2FF9}" type="presOf" srcId="{847F6BBD-422E-49CF-BEF5-BC14996C437F}" destId="{DF4586E9-EAB3-47DF-AACA-24A98C6BFDEA}" srcOrd="1" destOrd="0" presId="urn:microsoft.com/office/officeart/2005/8/layout/vList4"/>
    <dgm:cxn modelId="{33A20CC4-FA14-4ED8-9E63-390C73D416D5}" type="presOf" srcId="{4DF7D4F3-461D-4311-A87F-AF7BDDA636B2}" destId="{C9016667-763F-44B0-9EC5-16E2F3731983}" srcOrd="1" destOrd="0" presId="urn:microsoft.com/office/officeart/2005/8/layout/vList4"/>
    <dgm:cxn modelId="{1A7F44F9-6929-4B66-B8AF-E9C4A3DB1125}" type="presOf" srcId="{BE15D4F1-517E-4EC6-893A-7DAF508ECAD1}" destId="{09B7FEA4-2B63-45FC-AE38-C7EE4CEA08C0}" srcOrd="0" destOrd="0" presId="urn:microsoft.com/office/officeart/2005/8/layout/vList4"/>
    <dgm:cxn modelId="{79C376F0-C1FC-47B7-8E48-AF0F02C389D5}" type="presOf" srcId="{703FADF9-0886-4F8C-8731-4CF025DFEDCD}" destId="{3FA9F604-C940-471C-8AB3-7AD31E208A3B}" srcOrd="0" destOrd="0" presId="urn:microsoft.com/office/officeart/2005/8/layout/vList4"/>
    <dgm:cxn modelId="{78C6A89B-3DDD-4641-AB88-2FB19C8E4AF3}" type="presOf" srcId="{4DF7D4F3-461D-4311-A87F-AF7BDDA636B2}" destId="{B650D557-9AB6-4709-9A68-61CDD799A5A0}" srcOrd="0" destOrd="0" presId="urn:microsoft.com/office/officeart/2005/8/layout/vList4"/>
    <dgm:cxn modelId="{B2F3D6BB-E37D-4078-B5A7-5CC0A2409A8B}" srcId="{BE15D4F1-517E-4EC6-893A-7DAF508ECAD1}" destId="{4DF7D4F3-461D-4311-A87F-AF7BDDA636B2}" srcOrd="2" destOrd="0" parTransId="{2838AA72-8331-48E6-97ED-B3BFDF677831}" sibTransId="{F2ECBC24-23D7-4107-A2F1-0492D42CAAE7}"/>
    <dgm:cxn modelId="{192F942D-E28B-4ADE-B04B-97AF0AF4C105}" type="presParOf" srcId="{09B7FEA4-2B63-45FC-AE38-C7EE4CEA08C0}" destId="{A3C97135-44E0-46A3-9E39-91A7F7FD5C0C}" srcOrd="0" destOrd="0" presId="urn:microsoft.com/office/officeart/2005/8/layout/vList4"/>
    <dgm:cxn modelId="{5CD589ED-2045-45D4-81DE-CE45A1C8B2C6}" type="presParOf" srcId="{A3C97135-44E0-46A3-9E39-91A7F7FD5C0C}" destId="{3A466DBC-5C62-4E39-A227-42222286D8A6}" srcOrd="0" destOrd="0" presId="urn:microsoft.com/office/officeart/2005/8/layout/vList4"/>
    <dgm:cxn modelId="{955A97CE-3102-47AF-80AE-B2FA57C2EABA}" type="presParOf" srcId="{A3C97135-44E0-46A3-9E39-91A7F7FD5C0C}" destId="{1FEBDE9F-1607-48E0-850F-3B259DDAFC5B}" srcOrd="1" destOrd="0" presId="urn:microsoft.com/office/officeart/2005/8/layout/vList4"/>
    <dgm:cxn modelId="{33B947FF-EC38-4B1F-AE2A-DAC05DDD37F9}" type="presParOf" srcId="{A3C97135-44E0-46A3-9E39-91A7F7FD5C0C}" destId="{DF4586E9-EAB3-47DF-AACA-24A98C6BFDEA}" srcOrd="2" destOrd="0" presId="urn:microsoft.com/office/officeart/2005/8/layout/vList4"/>
    <dgm:cxn modelId="{C63855C3-2BEC-4033-8E8C-01AF04CA8C62}" type="presParOf" srcId="{09B7FEA4-2B63-45FC-AE38-C7EE4CEA08C0}" destId="{4008EC44-C4A3-4FEC-B1CB-633F32A27F3C}" srcOrd="1" destOrd="0" presId="urn:microsoft.com/office/officeart/2005/8/layout/vList4"/>
    <dgm:cxn modelId="{CD25CE4C-9649-487E-A109-11137274E8A8}" type="presParOf" srcId="{09B7FEA4-2B63-45FC-AE38-C7EE4CEA08C0}" destId="{34E8C141-B966-4FDD-A784-5D5E04E4EBB8}" srcOrd="2" destOrd="0" presId="urn:microsoft.com/office/officeart/2005/8/layout/vList4"/>
    <dgm:cxn modelId="{A8558152-0BCE-4699-9FD2-D39EEE13DF6D}" type="presParOf" srcId="{34E8C141-B966-4FDD-A784-5D5E04E4EBB8}" destId="{3FA9F604-C940-471C-8AB3-7AD31E208A3B}" srcOrd="0" destOrd="0" presId="urn:microsoft.com/office/officeart/2005/8/layout/vList4"/>
    <dgm:cxn modelId="{50C99997-305A-47D6-BF01-0BDA1CCBBA64}" type="presParOf" srcId="{34E8C141-B966-4FDD-A784-5D5E04E4EBB8}" destId="{2B04CAC7-B5EF-42C8-9C31-F44DE04BD64A}" srcOrd="1" destOrd="0" presId="urn:microsoft.com/office/officeart/2005/8/layout/vList4"/>
    <dgm:cxn modelId="{6E99B27C-F604-44DF-90DC-35A15B5BD24E}" type="presParOf" srcId="{34E8C141-B966-4FDD-A784-5D5E04E4EBB8}" destId="{577991CF-D1AD-4B5E-8076-CC2F7DE28457}" srcOrd="2" destOrd="0" presId="urn:microsoft.com/office/officeart/2005/8/layout/vList4"/>
    <dgm:cxn modelId="{1334A811-AC1E-4DC0-B52E-3CFA4965218A}" type="presParOf" srcId="{09B7FEA4-2B63-45FC-AE38-C7EE4CEA08C0}" destId="{9E09020D-D4B6-482D-B4AC-33866B20A8AD}" srcOrd="3" destOrd="0" presId="urn:microsoft.com/office/officeart/2005/8/layout/vList4"/>
    <dgm:cxn modelId="{78FA3DFC-DDB9-4B25-9161-13E1AE46B604}" type="presParOf" srcId="{09B7FEA4-2B63-45FC-AE38-C7EE4CEA08C0}" destId="{1DA63A1C-70BF-4BF7-981F-6C0F4EE9679B}" srcOrd="4" destOrd="0" presId="urn:microsoft.com/office/officeart/2005/8/layout/vList4"/>
    <dgm:cxn modelId="{6A835255-6409-4FA1-A652-E9BA77DCBC86}" type="presParOf" srcId="{1DA63A1C-70BF-4BF7-981F-6C0F4EE9679B}" destId="{B650D557-9AB6-4709-9A68-61CDD799A5A0}" srcOrd="0" destOrd="0" presId="urn:microsoft.com/office/officeart/2005/8/layout/vList4"/>
    <dgm:cxn modelId="{100120AE-D8B0-4E1C-B691-4B5DEF26640C}" type="presParOf" srcId="{1DA63A1C-70BF-4BF7-981F-6C0F4EE9679B}" destId="{9C64D215-FE8A-4CA5-94C8-6388FFE1E161}" srcOrd="1" destOrd="0" presId="urn:microsoft.com/office/officeart/2005/8/layout/vList4"/>
    <dgm:cxn modelId="{BD3F78D4-55DB-482A-9D3D-24F23B398533}" type="presParOf" srcId="{1DA63A1C-70BF-4BF7-981F-6C0F4EE9679B}" destId="{C9016667-763F-44B0-9EC5-16E2F373198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6C402-742A-4486-834C-909746509491}">
      <dsp:nvSpPr>
        <dsp:cNvPr id="0" name=""/>
        <dsp:cNvSpPr/>
      </dsp:nvSpPr>
      <dsp:spPr>
        <a:xfrm>
          <a:off x="2454" y="725216"/>
          <a:ext cx="2632857" cy="2465060"/>
        </a:xfrm>
        <a:prstGeom prst="roundRect">
          <a:avLst>
            <a:gd name="adj" fmla="val 10000"/>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7B9997-3423-4F9E-9B23-3C0500163EBE}">
      <dsp:nvSpPr>
        <dsp:cNvPr id="0" name=""/>
        <dsp:cNvSpPr/>
      </dsp:nvSpPr>
      <dsp:spPr>
        <a:xfrm>
          <a:off x="152024" y="2929469"/>
          <a:ext cx="2465060" cy="246506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Bush ‘88</a:t>
          </a:r>
        </a:p>
        <a:p>
          <a:pPr marL="285750" lvl="1" indent="-285750" algn="l" defTabSz="1333500">
            <a:lnSpc>
              <a:spcPct val="90000"/>
            </a:lnSpc>
            <a:spcBef>
              <a:spcPct val="0"/>
            </a:spcBef>
            <a:spcAft>
              <a:spcPct val="15000"/>
            </a:spcAft>
            <a:buChar char="•"/>
          </a:pPr>
          <a:r>
            <a:rPr lang="en-US" sz="3000" kern="1200" dirty="0"/>
            <a:t>“Gentler, Kinder Nation”</a:t>
          </a:r>
        </a:p>
      </dsp:txBody>
      <dsp:txXfrm>
        <a:off x="224223" y="3001668"/>
        <a:ext cx="2320662" cy="2320662"/>
      </dsp:txXfrm>
    </dsp:sp>
    <dsp:sp modelId="{DDB6E918-F515-4C3D-A745-7881673D1554}">
      <dsp:nvSpPr>
        <dsp:cNvPr id="0" name=""/>
        <dsp:cNvSpPr/>
      </dsp:nvSpPr>
      <dsp:spPr>
        <a:xfrm>
          <a:off x="3080772" y="1661586"/>
          <a:ext cx="445460" cy="592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3080772" y="1780050"/>
        <a:ext cx="311822" cy="355391"/>
      </dsp:txXfrm>
    </dsp:sp>
    <dsp:sp modelId="{DC5C00FE-1E5D-4EE3-84E2-448BE5E4F631}">
      <dsp:nvSpPr>
        <dsp:cNvPr id="0" name=""/>
        <dsp:cNvSpPr/>
      </dsp:nvSpPr>
      <dsp:spPr>
        <a:xfrm>
          <a:off x="3908057" y="725216"/>
          <a:ext cx="3213724" cy="2465060"/>
        </a:xfrm>
        <a:prstGeom prst="roundRect">
          <a:avLst>
            <a:gd name="adj" fmla="val 10000"/>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A5047E-A278-42F5-8E6B-68F4FE2EB6D7}">
      <dsp:nvSpPr>
        <dsp:cNvPr id="0" name=""/>
        <dsp:cNvSpPr/>
      </dsp:nvSpPr>
      <dsp:spPr>
        <a:xfrm>
          <a:off x="4232349" y="2929469"/>
          <a:ext cx="2465060" cy="246506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Desert Storm</a:t>
          </a:r>
        </a:p>
      </dsp:txBody>
      <dsp:txXfrm>
        <a:off x="4304548" y="3001668"/>
        <a:ext cx="2320662" cy="2320662"/>
      </dsp:txXfrm>
    </dsp:sp>
    <dsp:sp modelId="{A078E179-5D38-4FC9-8444-94BB6C939C80}">
      <dsp:nvSpPr>
        <dsp:cNvPr id="0" name=""/>
        <dsp:cNvSpPr/>
      </dsp:nvSpPr>
      <dsp:spPr>
        <a:xfrm>
          <a:off x="7465590" y="1661586"/>
          <a:ext cx="343809" cy="592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465590" y="1780050"/>
        <a:ext cx="240666" cy="355391"/>
      </dsp:txXfrm>
    </dsp:sp>
    <dsp:sp modelId="{6691607A-28A7-4585-95BC-39925CD77C02}">
      <dsp:nvSpPr>
        <dsp:cNvPr id="0" name=""/>
        <dsp:cNvSpPr/>
      </dsp:nvSpPr>
      <dsp:spPr>
        <a:xfrm>
          <a:off x="8104092" y="725216"/>
          <a:ext cx="3010775" cy="2465060"/>
        </a:xfrm>
        <a:prstGeom prst="roundRect">
          <a:avLst>
            <a:gd name="adj" fmla="val 10000"/>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FAE4B4-C579-4DC3-A2ED-804449C45513}">
      <dsp:nvSpPr>
        <dsp:cNvPr id="0" name=""/>
        <dsp:cNvSpPr/>
      </dsp:nvSpPr>
      <dsp:spPr>
        <a:xfrm>
          <a:off x="8354150" y="2929469"/>
          <a:ext cx="2465060" cy="246506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Invasion of Panama</a:t>
          </a:r>
        </a:p>
      </dsp:txBody>
      <dsp:txXfrm>
        <a:off x="8426349" y="3001668"/>
        <a:ext cx="2320662" cy="2320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6C402-742A-4486-834C-909746509491}">
      <dsp:nvSpPr>
        <dsp:cNvPr id="0" name=""/>
        <dsp:cNvSpPr/>
      </dsp:nvSpPr>
      <dsp:spPr>
        <a:xfrm>
          <a:off x="6666" y="993347"/>
          <a:ext cx="2612682" cy="2446171"/>
        </a:xfrm>
        <a:prstGeom prst="roundRect">
          <a:avLst>
            <a:gd name="adj" fmla="val 10000"/>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7B9997-3423-4F9E-9B23-3C0500163EBE}">
      <dsp:nvSpPr>
        <dsp:cNvPr id="0" name=""/>
        <dsp:cNvSpPr/>
      </dsp:nvSpPr>
      <dsp:spPr>
        <a:xfrm>
          <a:off x="155089" y="3886483"/>
          <a:ext cx="2446171" cy="143409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Obama ‘09</a:t>
          </a:r>
        </a:p>
        <a:p>
          <a:pPr marL="228600" lvl="1" indent="-228600" algn="l" defTabSz="1022350">
            <a:lnSpc>
              <a:spcPct val="90000"/>
            </a:lnSpc>
            <a:spcBef>
              <a:spcPct val="0"/>
            </a:spcBef>
            <a:spcAft>
              <a:spcPct val="15000"/>
            </a:spcAft>
            <a:buChar char="•"/>
          </a:pPr>
          <a:r>
            <a:rPr lang="en-US" sz="2300" kern="1200" dirty="0"/>
            <a:t>Cairo Speech</a:t>
          </a:r>
        </a:p>
      </dsp:txBody>
      <dsp:txXfrm>
        <a:off x="197092" y="3928486"/>
        <a:ext cx="2362165" cy="1350086"/>
      </dsp:txXfrm>
    </dsp:sp>
    <dsp:sp modelId="{DDB6E918-F515-4C3D-A745-7881673D1554}">
      <dsp:nvSpPr>
        <dsp:cNvPr id="0" name=""/>
        <dsp:cNvSpPr/>
      </dsp:nvSpPr>
      <dsp:spPr>
        <a:xfrm rot="21530361">
          <a:off x="3056685" y="1882784"/>
          <a:ext cx="437470" cy="58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056698" y="2001669"/>
        <a:ext cx="306229" cy="352668"/>
      </dsp:txXfrm>
    </dsp:sp>
    <dsp:sp modelId="{DC5C00FE-1E5D-4EE3-84E2-448BE5E4F631}">
      <dsp:nvSpPr>
        <dsp:cNvPr id="0" name=""/>
        <dsp:cNvSpPr/>
      </dsp:nvSpPr>
      <dsp:spPr>
        <a:xfrm>
          <a:off x="3869009" y="191101"/>
          <a:ext cx="3461674" cy="3876961"/>
        </a:xfrm>
        <a:prstGeom prst="roundRect">
          <a:avLst>
            <a:gd name="adj" fmla="val 10000"/>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A5047E-A278-42F5-8E6B-68F4FE2EB6D7}">
      <dsp:nvSpPr>
        <dsp:cNvPr id="0" name=""/>
        <dsp:cNvSpPr/>
      </dsp:nvSpPr>
      <dsp:spPr>
        <a:xfrm>
          <a:off x="4340437" y="4067457"/>
          <a:ext cx="2446171" cy="132707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Drone Wars</a:t>
          </a:r>
        </a:p>
        <a:p>
          <a:pPr marL="228600" lvl="1" indent="-228600" algn="l" defTabSz="1022350">
            <a:lnSpc>
              <a:spcPct val="90000"/>
            </a:lnSpc>
            <a:spcBef>
              <a:spcPct val="0"/>
            </a:spcBef>
            <a:spcAft>
              <a:spcPct val="15000"/>
            </a:spcAft>
            <a:buChar char="•"/>
          </a:pPr>
          <a:r>
            <a:rPr lang="en-US" sz="2300" kern="1200" dirty="0"/>
            <a:t>Muslim View</a:t>
          </a:r>
        </a:p>
      </dsp:txBody>
      <dsp:txXfrm>
        <a:off x="4379306" y="4106326"/>
        <a:ext cx="2368433" cy="1249334"/>
      </dsp:txXfrm>
    </dsp:sp>
    <dsp:sp modelId="{6D4C71FB-4074-412D-9B89-ED376775F2F8}">
      <dsp:nvSpPr>
        <dsp:cNvPr id="0" name=""/>
        <dsp:cNvSpPr/>
      </dsp:nvSpPr>
      <dsp:spPr>
        <a:xfrm rot="104991">
          <a:off x="7667083" y="1903988"/>
          <a:ext cx="336634" cy="5877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667107" y="2020002"/>
        <a:ext cx="235644" cy="352668"/>
      </dsp:txXfrm>
    </dsp:sp>
    <dsp:sp modelId="{07E0BC5D-F532-40B2-BA89-24FB22C31EDB}">
      <dsp:nvSpPr>
        <dsp:cNvPr id="0" name=""/>
        <dsp:cNvSpPr/>
      </dsp:nvSpPr>
      <dsp:spPr>
        <a:xfrm>
          <a:off x="8292049" y="895464"/>
          <a:ext cx="2651478" cy="2713733"/>
        </a:xfrm>
        <a:prstGeom prst="roundRect">
          <a:avLst>
            <a:gd name="adj" fmla="val 10000"/>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AD932-91EC-4AEC-B2FB-07C98348E758}">
      <dsp:nvSpPr>
        <dsp:cNvPr id="0" name=""/>
        <dsp:cNvSpPr/>
      </dsp:nvSpPr>
      <dsp:spPr>
        <a:xfrm>
          <a:off x="8434137" y="3698458"/>
          <a:ext cx="2446171" cy="155806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Afghanistan</a:t>
          </a:r>
        </a:p>
        <a:p>
          <a:pPr marL="228600" lvl="1" indent="-228600" algn="l" defTabSz="1022350">
            <a:lnSpc>
              <a:spcPct val="90000"/>
            </a:lnSpc>
            <a:spcBef>
              <a:spcPct val="0"/>
            </a:spcBef>
            <a:spcAft>
              <a:spcPct val="15000"/>
            </a:spcAft>
            <a:buChar char="•"/>
          </a:pPr>
          <a:r>
            <a:rPr lang="en-US" sz="2300" kern="1200" dirty="0"/>
            <a:t>Longest War in US History</a:t>
          </a:r>
        </a:p>
      </dsp:txBody>
      <dsp:txXfrm>
        <a:off x="8479771" y="3744092"/>
        <a:ext cx="2354903" cy="1466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75C45-B9A9-4D3A-8496-86E57780D48A}">
      <dsp:nvSpPr>
        <dsp:cNvPr id="0" name=""/>
        <dsp:cNvSpPr/>
      </dsp:nvSpPr>
      <dsp:spPr>
        <a:xfrm>
          <a:off x="2113" y="405202"/>
          <a:ext cx="5325683" cy="3389128"/>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BEC45AD6-938B-4A88-93C1-F5F364542157}">
      <dsp:nvSpPr>
        <dsp:cNvPr id="0" name=""/>
        <dsp:cNvSpPr/>
      </dsp:nvSpPr>
      <dsp:spPr>
        <a:xfrm>
          <a:off x="1298875" y="3179818"/>
          <a:ext cx="3951873" cy="94970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965" tIns="100965" rIns="100965" bIns="100965" numCol="1" spcCol="1270" anchor="ctr" anchorCtr="0">
          <a:noAutofit/>
        </a:bodyPr>
        <a:lstStyle/>
        <a:p>
          <a:pPr marL="0" lvl="0" indent="0" algn="ctr" defTabSz="2355850">
            <a:lnSpc>
              <a:spcPct val="90000"/>
            </a:lnSpc>
            <a:spcBef>
              <a:spcPct val="0"/>
            </a:spcBef>
            <a:spcAft>
              <a:spcPct val="5000"/>
            </a:spcAft>
            <a:buNone/>
          </a:pPr>
          <a:r>
            <a:rPr lang="en-US" sz="5300" kern="1200" dirty="0"/>
            <a:t>Sounds Like…</a:t>
          </a:r>
        </a:p>
      </dsp:txBody>
      <dsp:txXfrm>
        <a:off x="1298875" y="3179818"/>
        <a:ext cx="3951873" cy="949700"/>
      </dsp:txXfrm>
    </dsp:sp>
    <dsp:sp modelId="{1EB02746-9D30-498F-B6B6-F6C32480E925}">
      <dsp:nvSpPr>
        <dsp:cNvPr id="0" name=""/>
        <dsp:cNvSpPr/>
      </dsp:nvSpPr>
      <dsp:spPr>
        <a:xfrm>
          <a:off x="6293991" y="405202"/>
          <a:ext cx="5468265" cy="3389128"/>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382D4D26-AED3-432F-A0E6-CB7F73E00D0E}">
      <dsp:nvSpPr>
        <dsp:cNvPr id="0" name=""/>
        <dsp:cNvSpPr/>
      </dsp:nvSpPr>
      <dsp:spPr>
        <a:xfrm>
          <a:off x="7662044" y="3179818"/>
          <a:ext cx="3951873" cy="949700"/>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965" tIns="100965" rIns="100965" bIns="100965" numCol="1" spcCol="1270" anchor="ctr" anchorCtr="0">
          <a:noAutofit/>
        </a:bodyPr>
        <a:lstStyle/>
        <a:p>
          <a:pPr marL="0" lvl="0" indent="0" algn="ctr" defTabSz="2355850">
            <a:lnSpc>
              <a:spcPct val="90000"/>
            </a:lnSpc>
            <a:spcBef>
              <a:spcPct val="0"/>
            </a:spcBef>
            <a:spcAft>
              <a:spcPct val="5000"/>
            </a:spcAft>
            <a:buNone/>
          </a:pPr>
          <a:r>
            <a:rPr lang="en-US" sz="5300" kern="1200" dirty="0"/>
            <a:t>Black Friday</a:t>
          </a:r>
        </a:p>
      </dsp:txBody>
      <dsp:txXfrm>
        <a:off x="7662044" y="3179818"/>
        <a:ext cx="3951873" cy="949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AF675-6D8E-417D-90BC-AD8B76916E99}">
      <dsp:nvSpPr>
        <dsp:cNvPr id="0" name=""/>
        <dsp:cNvSpPr/>
      </dsp:nvSpPr>
      <dsp:spPr>
        <a:xfrm>
          <a:off x="-6036263" y="-923619"/>
          <a:ext cx="7185722" cy="7185722"/>
        </a:xfrm>
        <a:prstGeom prst="blockArc">
          <a:avLst>
            <a:gd name="adj1" fmla="val 18900000"/>
            <a:gd name="adj2" fmla="val 2700000"/>
            <a:gd name="adj3" fmla="val 301"/>
          </a:avLst>
        </a:pr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DCDBF-1305-48F1-9463-C021FD659762}">
      <dsp:nvSpPr>
        <dsp:cNvPr id="0" name=""/>
        <dsp:cNvSpPr/>
      </dsp:nvSpPr>
      <dsp:spPr>
        <a:xfrm>
          <a:off x="502308" y="333548"/>
          <a:ext cx="5394084" cy="667524"/>
        </a:xfrm>
        <a:prstGeom prst="rect">
          <a:avLst/>
        </a:prstGeom>
        <a:gradFill rotWithShape="0">
          <a:gsLst>
            <a:gs pos="0">
              <a:schemeClr val="accent2">
                <a:hueOff val="0"/>
                <a:satOff val="0"/>
                <a:lumOff val="0"/>
                <a:alphaOff val="0"/>
                <a:tint val="70000"/>
                <a:lumMod val="110000"/>
              </a:schemeClr>
            </a:gs>
            <a:gs pos="100000">
              <a:schemeClr val="accent2">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847"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The King gives orders</a:t>
          </a:r>
        </a:p>
      </dsp:txBody>
      <dsp:txXfrm>
        <a:off x="502308" y="333548"/>
        <a:ext cx="5394084" cy="667524"/>
      </dsp:txXfrm>
    </dsp:sp>
    <dsp:sp modelId="{4C9B5374-4725-44AE-BDA4-D45CE3831B3A}">
      <dsp:nvSpPr>
        <dsp:cNvPr id="0" name=""/>
        <dsp:cNvSpPr/>
      </dsp:nvSpPr>
      <dsp:spPr>
        <a:xfrm>
          <a:off x="85105" y="250107"/>
          <a:ext cx="834405" cy="834405"/>
        </a:xfrm>
        <a:prstGeom prst="ellipse">
          <a:avLst/>
        </a:prstGeom>
        <a:blipFill dpi="0" rotWithShape="1">
          <a:blip xmlns:r="http://schemas.openxmlformats.org/officeDocument/2006/relationships" r:embed="rId1">
            <a:biLevel thresh="75000"/>
            <a:extLst>
              <a:ext uri="{28A0092B-C50C-407E-A947-70E740481C1C}">
                <a14:useLocalDpi xmlns:a14="http://schemas.microsoft.com/office/drawing/2010/main" val="0"/>
              </a:ext>
            </a:extLst>
          </a:blip>
          <a:srcRect/>
          <a:stretch>
            <a:fillRect/>
          </a:stretch>
        </a:blipFill>
        <a:ln w="9525"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B1FA721-20C6-4ADE-A2B2-7E88E0502B73}">
      <dsp:nvSpPr>
        <dsp:cNvPr id="0" name=""/>
        <dsp:cNvSpPr/>
      </dsp:nvSpPr>
      <dsp:spPr>
        <a:xfrm>
          <a:off x="980636" y="1334514"/>
          <a:ext cx="4915755" cy="667524"/>
        </a:xfrm>
        <a:prstGeom prst="rect">
          <a:avLst/>
        </a:prstGeom>
        <a:gradFill rotWithShape="0">
          <a:gsLst>
            <a:gs pos="0">
              <a:schemeClr val="accent3">
                <a:hueOff val="0"/>
                <a:satOff val="0"/>
                <a:lumOff val="0"/>
                <a:alphaOff val="0"/>
                <a:tint val="70000"/>
                <a:lumMod val="110000"/>
              </a:schemeClr>
            </a:gs>
            <a:gs pos="100000">
              <a:schemeClr val="accent3">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847"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Dead bodies reassemble</a:t>
          </a:r>
        </a:p>
      </dsp:txBody>
      <dsp:txXfrm>
        <a:off x="980636" y="1334514"/>
        <a:ext cx="4915755" cy="667524"/>
      </dsp:txXfrm>
    </dsp:sp>
    <dsp:sp modelId="{1977901F-3E4F-4997-B3A6-8CB8DDB2ACEB}">
      <dsp:nvSpPr>
        <dsp:cNvPr id="0" name=""/>
        <dsp:cNvSpPr/>
      </dsp:nvSpPr>
      <dsp:spPr>
        <a:xfrm>
          <a:off x="563433" y="1251073"/>
          <a:ext cx="834405" cy="834405"/>
        </a:xfrm>
        <a:prstGeom prst="ellipse">
          <a:avLst/>
        </a:prstGeom>
        <a:blipFill dpi="0" rotWithShape="0">
          <a:blip xmlns:r="http://schemas.openxmlformats.org/officeDocument/2006/relationships" r:embed="rId2">
            <a:biLevel thresh="75000"/>
            <a:extLst>
              <a:ext uri="{28A0092B-C50C-407E-A947-70E740481C1C}">
                <a14:useLocalDpi xmlns:a14="http://schemas.microsoft.com/office/drawing/2010/main" val="0"/>
              </a:ext>
            </a:extLst>
          </a:blip>
          <a:srcRect/>
          <a:stretch>
            <a:fillRect/>
          </a:stretch>
        </a:blipFill>
        <a:ln w="9525" cap="rnd"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D046273-A530-4832-A29C-487F5383AFEB}">
      <dsp:nvSpPr>
        <dsp:cNvPr id="0" name=""/>
        <dsp:cNvSpPr/>
      </dsp:nvSpPr>
      <dsp:spPr>
        <a:xfrm>
          <a:off x="1127444" y="2335479"/>
          <a:ext cx="4768947" cy="667524"/>
        </a:xfrm>
        <a:prstGeom prst="rect">
          <a:avLst/>
        </a:prstGeom>
        <a:gradFill rotWithShape="0">
          <a:gsLst>
            <a:gs pos="0">
              <a:schemeClr val="accent4">
                <a:hueOff val="0"/>
                <a:satOff val="0"/>
                <a:lumOff val="0"/>
                <a:alphaOff val="0"/>
                <a:tint val="70000"/>
                <a:lumMod val="110000"/>
              </a:schemeClr>
            </a:gs>
            <a:gs pos="100000">
              <a:schemeClr val="accent4">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847"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Living saints caught up</a:t>
          </a:r>
        </a:p>
      </dsp:txBody>
      <dsp:txXfrm>
        <a:off x="1127444" y="2335479"/>
        <a:ext cx="4768947" cy="667524"/>
      </dsp:txXfrm>
    </dsp:sp>
    <dsp:sp modelId="{E6B29EE5-289E-47D2-AB72-6E93CF782A78}">
      <dsp:nvSpPr>
        <dsp:cNvPr id="0" name=""/>
        <dsp:cNvSpPr/>
      </dsp:nvSpPr>
      <dsp:spPr>
        <a:xfrm>
          <a:off x="710242" y="2252039"/>
          <a:ext cx="834405" cy="834405"/>
        </a:xfrm>
        <a:prstGeom prst="ellipse">
          <a:avLst/>
        </a:prstGeom>
        <a:blipFill dpi="0" rotWithShape="0">
          <a:blip xmlns:r="http://schemas.openxmlformats.org/officeDocument/2006/relationships" r:embed="rId3">
            <a:biLevel thresh="75000"/>
            <a:extLst>
              <a:ext uri="{28A0092B-C50C-407E-A947-70E740481C1C}">
                <a14:useLocalDpi xmlns:a14="http://schemas.microsoft.com/office/drawing/2010/main" val="0"/>
              </a:ext>
            </a:extLst>
          </a:blip>
          <a:srcRect/>
          <a:stretch>
            <a:fillRect/>
          </a:stretch>
        </a:blipFill>
        <a:ln w="9525" cap="rnd" cmpd="sng" algn="ctr">
          <a:solidFill>
            <a:schemeClr val="accent4">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173B541-CD6A-4BA3-891D-F59CA45A8455}">
      <dsp:nvSpPr>
        <dsp:cNvPr id="0" name=""/>
        <dsp:cNvSpPr/>
      </dsp:nvSpPr>
      <dsp:spPr>
        <a:xfrm>
          <a:off x="980636" y="3336445"/>
          <a:ext cx="4915755" cy="667524"/>
        </a:xfrm>
        <a:prstGeom prst="rect">
          <a:avLst/>
        </a:prstGeom>
        <a:gradFill rotWithShape="0">
          <a:gsLst>
            <a:gs pos="0">
              <a:schemeClr val="accent5">
                <a:hueOff val="0"/>
                <a:satOff val="0"/>
                <a:lumOff val="0"/>
                <a:alphaOff val="0"/>
                <a:tint val="70000"/>
                <a:lumMod val="110000"/>
              </a:schemeClr>
            </a:gs>
            <a:gs pos="100000">
              <a:schemeClr val="accent5">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847"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A great reunion</a:t>
          </a:r>
        </a:p>
      </dsp:txBody>
      <dsp:txXfrm>
        <a:off x="980636" y="3336445"/>
        <a:ext cx="4915755" cy="667524"/>
      </dsp:txXfrm>
    </dsp:sp>
    <dsp:sp modelId="{1CA31770-7838-4395-9FAD-1C14BA789EEE}">
      <dsp:nvSpPr>
        <dsp:cNvPr id="0" name=""/>
        <dsp:cNvSpPr/>
      </dsp:nvSpPr>
      <dsp:spPr>
        <a:xfrm>
          <a:off x="563433" y="3253005"/>
          <a:ext cx="834405" cy="834405"/>
        </a:xfrm>
        <a:prstGeom prst="ellipse">
          <a:avLst/>
        </a:prstGeom>
        <a:blipFill dpi="0" rotWithShape="1">
          <a:blip xmlns:r="http://schemas.openxmlformats.org/officeDocument/2006/relationships" r:embed="rId4">
            <a:biLevel thresh="75000"/>
            <a:extLst>
              <a:ext uri="{28A0092B-C50C-407E-A947-70E740481C1C}">
                <a14:useLocalDpi xmlns:a14="http://schemas.microsoft.com/office/drawing/2010/main" val="0"/>
              </a:ext>
            </a:extLst>
          </a:blip>
          <a:srcRect/>
          <a:stretch>
            <a:fillRect/>
          </a:stretch>
        </a:blipFill>
        <a:ln w="9525" cap="rnd"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39CDE7C-2A36-414D-A20E-2F94985CA574}">
      <dsp:nvSpPr>
        <dsp:cNvPr id="0" name=""/>
        <dsp:cNvSpPr/>
      </dsp:nvSpPr>
      <dsp:spPr>
        <a:xfrm>
          <a:off x="502308" y="4337411"/>
          <a:ext cx="5394084" cy="667524"/>
        </a:xfrm>
        <a:prstGeom prst="rect">
          <a:avLst/>
        </a:prstGeom>
        <a:gradFill rotWithShape="0">
          <a:gsLst>
            <a:gs pos="0">
              <a:schemeClr val="accent6">
                <a:hueOff val="0"/>
                <a:satOff val="0"/>
                <a:lumOff val="0"/>
                <a:alphaOff val="0"/>
                <a:tint val="70000"/>
                <a:lumMod val="110000"/>
              </a:schemeClr>
            </a:gs>
            <a:gs pos="100000">
              <a:schemeClr val="accent6">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847"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Enter “God’s Estate” together</a:t>
          </a:r>
        </a:p>
      </dsp:txBody>
      <dsp:txXfrm>
        <a:off x="502308" y="4337411"/>
        <a:ext cx="5394084" cy="667524"/>
      </dsp:txXfrm>
    </dsp:sp>
    <dsp:sp modelId="{D14A88D0-D210-49C7-B7D7-8376E3F71A70}">
      <dsp:nvSpPr>
        <dsp:cNvPr id="0" name=""/>
        <dsp:cNvSpPr/>
      </dsp:nvSpPr>
      <dsp:spPr>
        <a:xfrm>
          <a:off x="85105" y="4253970"/>
          <a:ext cx="834405" cy="834405"/>
        </a:xfrm>
        <a:prstGeom prst="ellipse">
          <a:avLst/>
        </a:prstGeom>
        <a:blipFill dpi="0" rotWithShape="0">
          <a:blip xmlns:r="http://schemas.openxmlformats.org/officeDocument/2006/relationships" r:embed="rId5">
            <a:biLevel thresh="75000"/>
            <a:extLst>
              <a:ext uri="{28A0092B-C50C-407E-A947-70E740481C1C}">
                <a14:useLocalDpi xmlns:a14="http://schemas.microsoft.com/office/drawing/2010/main" val="0"/>
              </a:ext>
            </a:extLst>
          </a:blip>
          <a:srcRect/>
          <a:stretch>
            <a:fillRect/>
          </a:stretch>
        </a:blipFill>
        <a:ln w="9525" cap="rnd" cmpd="sng" algn="ctr">
          <a:solidFill>
            <a:schemeClr val="accent6">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7609E-2577-4EA7-8E92-ACBBC974C1F7}">
      <dsp:nvSpPr>
        <dsp:cNvPr id="0" name=""/>
        <dsp:cNvSpPr/>
      </dsp:nvSpPr>
      <dsp:spPr>
        <a:xfrm>
          <a:off x="539501" y="885"/>
          <a:ext cx="2373808" cy="237380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0639" tIns="30480" rIns="130639"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Israel regathered in Israel</a:t>
          </a:r>
        </a:p>
      </dsp:txBody>
      <dsp:txXfrm>
        <a:off x="887137" y="348521"/>
        <a:ext cx="1678536" cy="1678536"/>
      </dsp:txXfrm>
    </dsp:sp>
    <dsp:sp modelId="{B6A2A7AB-2AB8-4918-B4C2-9701D39E3B4F}">
      <dsp:nvSpPr>
        <dsp:cNvPr id="0" name=""/>
        <dsp:cNvSpPr/>
      </dsp:nvSpPr>
      <dsp:spPr>
        <a:xfrm>
          <a:off x="2438548" y="885"/>
          <a:ext cx="2373808" cy="237380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0639" tIns="30480" rIns="130639" bIns="30480" numCol="1" spcCol="1270" anchor="ctr" anchorCtr="0">
          <a:noAutofit/>
        </a:bodyPr>
        <a:lstStyle/>
        <a:p>
          <a:pPr marL="0" lvl="0" indent="0" algn="ctr" defTabSz="1066800">
            <a:lnSpc>
              <a:spcPct val="90000"/>
            </a:lnSpc>
            <a:spcBef>
              <a:spcPct val="0"/>
            </a:spcBef>
            <a:spcAft>
              <a:spcPct val="35000"/>
            </a:spcAft>
            <a:buNone/>
          </a:pPr>
          <a:r>
            <a:rPr lang="en-US" sz="2400" kern="1200" dirty="0"/>
            <a:t>Israel flourishes, enemies decay</a:t>
          </a:r>
        </a:p>
      </dsp:txBody>
      <dsp:txXfrm>
        <a:off x="2786184" y="348521"/>
        <a:ext cx="1678536" cy="1678536"/>
      </dsp:txXfrm>
    </dsp:sp>
    <dsp:sp modelId="{954BEAC8-47E5-41B8-9F76-A3A2CDCEC7DD}">
      <dsp:nvSpPr>
        <dsp:cNvPr id="0" name=""/>
        <dsp:cNvSpPr/>
      </dsp:nvSpPr>
      <dsp:spPr>
        <a:xfrm>
          <a:off x="4337595" y="885"/>
          <a:ext cx="2373808" cy="237380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0639" tIns="30480" rIns="130639" bIns="30480" numCol="1" spcCol="1270" anchor="ctr" anchorCtr="0">
          <a:noAutofit/>
        </a:bodyPr>
        <a:lstStyle/>
        <a:p>
          <a:pPr marL="0" lvl="0" indent="0" algn="ctr" defTabSz="1066800">
            <a:lnSpc>
              <a:spcPct val="90000"/>
            </a:lnSpc>
            <a:spcBef>
              <a:spcPct val="0"/>
            </a:spcBef>
            <a:spcAft>
              <a:spcPct val="35000"/>
            </a:spcAft>
            <a:buNone/>
          </a:pPr>
          <a:r>
            <a:rPr lang="en-US" sz="2400" kern="1200" dirty="0"/>
            <a:t>Great “church” denial of JC</a:t>
          </a:r>
        </a:p>
      </dsp:txBody>
      <dsp:txXfrm>
        <a:off x="4685231" y="348521"/>
        <a:ext cx="1678536" cy="1678536"/>
      </dsp:txXfrm>
    </dsp:sp>
    <dsp:sp modelId="{0CE6E621-9CAB-414E-A36B-C54036B0506A}">
      <dsp:nvSpPr>
        <dsp:cNvPr id="0" name=""/>
        <dsp:cNvSpPr/>
      </dsp:nvSpPr>
      <dsp:spPr>
        <a:xfrm>
          <a:off x="6236642" y="885"/>
          <a:ext cx="2373808" cy="237380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0639" tIns="30480" rIns="130639" bIns="30480" numCol="1" spcCol="1270" anchor="ctr" anchorCtr="0">
          <a:noAutofit/>
        </a:bodyPr>
        <a:lstStyle/>
        <a:p>
          <a:pPr marL="0" lvl="0" indent="0" algn="ctr" defTabSz="1066800">
            <a:lnSpc>
              <a:spcPct val="90000"/>
            </a:lnSpc>
            <a:spcBef>
              <a:spcPct val="0"/>
            </a:spcBef>
            <a:spcAft>
              <a:spcPct val="35000"/>
            </a:spcAft>
            <a:buNone/>
          </a:pPr>
          <a:r>
            <a:rPr lang="en-US" sz="2400" kern="1200" dirty="0"/>
            <a:t>End of the “Church Age”</a:t>
          </a:r>
          <a:br>
            <a:rPr lang="en-US" sz="2400" kern="1200" dirty="0"/>
          </a:br>
          <a:r>
            <a:rPr lang="en-US" sz="2400" kern="1200" dirty="0"/>
            <a:t>1967</a:t>
          </a:r>
        </a:p>
      </dsp:txBody>
      <dsp:txXfrm>
        <a:off x="6584278" y="348521"/>
        <a:ext cx="1678536" cy="1678536"/>
      </dsp:txXfrm>
    </dsp:sp>
    <dsp:sp modelId="{21F56A65-7AB9-418D-A195-40D3F27FD2FA}">
      <dsp:nvSpPr>
        <dsp:cNvPr id="0" name=""/>
        <dsp:cNvSpPr/>
      </dsp:nvSpPr>
      <dsp:spPr>
        <a:xfrm>
          <a:off x="8135689" y="885"/>
          <a:ext cx="2373808" cy="2373808"/>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30639" tIns="30480" rIns="130639" bIns="30480" numCol="1" spcCol="1270" anchor="ctr" anchorCtr="0">
          <a:noAutofit/>
        </a:bodyPr>
        <a:lstStyle/>
        <a:p>
          <a:pPr marL="0" lvl="0" indent="0" algn="ctr" defTabSz="1066800">
            <a:lnSpc>
              <a:spcPct val="90000"/>
            </a:lnSpc>
            <a:spcBef>
              <a:spcPct val="0"/>
            </a:spcBef>
            <a:spcAft>
              <a:spcPct val="35000"/>
            </a:spcAft>
            <a:buNone/>
          </a:pPr>
          <a:r>
            <a:rPr lang="en-US" sz="2400" kern="1200" dirty="0"/>
            <a:t>God’s “Restraint” is removed</a:t>
          </a:r>
        </a:p>
      </dsp:txBody>
      <dsp:txXfrm>
        <a:off x="8483325" y="348521"/>
        <a:ext cx="1678536" cy="16785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44800-5B25-424A-A562-628FCACEEE1F}">
      <dsp:nvSpPr>
        <dsp:cNvPr id="0" name=""/>
        <dsp:cNvSpPr/>
      </dsp:nvSpPr>
      <dsp:spPr>
        <a:xfrm>
          <a:off x="1397"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European 10-nation union</a:t>
          </a:r>
        </a:p>
      </dsp:txBody>
      <dsp:txXfrm>
        <a:off x="336650" y="371727"/>
        <a:ext cx="1618744" cy="1618744"/>
      </dsp:txXfrm>
    </dsp:sp>
    <dsp:sp modelId="{9B17609E-2577-4EA7-8E92-ACBBC974C1F7}">
      <dsp:nvSpPr>
        <dsp:cNvPr id="0" name=""/>
        <dsp:cNvSpPr/>
      </dsp:nvSpPr>
      <dsp:spPr>
        <a:xfrm>
          <a:off x="1832798"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Global media</a:t>
          </a:r>
        </a:p>
      </dsp:txBody>
      <dsp:txXfrm>
        <a:off x="2168051" y="371727"/>
        <a:ext cx="1618744" cy="1618744"/>
      </dsp:txXfrm>
    </dsp:sp>
    <dsp:sp modelId="{CFC02F61-B05E-45BA-B699-797F199D987C}">
      <dsp:nvSpPr>
        <dsp:cNvPr id="0" name=""/>
        <dsp:cNvSpPr/>
      </dsp:nvSpPr>
      <dsp:spPr>
        <a:xfrm>
          <a:off x="3664199"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a:t>Global </a:t>
          </a:r>
          <a:r>
            <a:rPr lang="en-US" sz="2700" kern="1200" dirty="0"/>
            <a:t>unity</a:t>
          </a:r>
        </a:p>
      </dsp:txBody>
      <dsp:txXfrm>
        <a:off x="3999452" y="371727"/>
        <a:ext cx="1618744" cy="1618744"/>
      </dsp:txXfrm>
    </dsp:sp>
    <dsp:sp modelId="{21F56A65-7AB9-418D-A195-40D3F27FD2FA}">
      <dsp:nvSpPr>
        <dsp:cNvPr id="0" name=""/>
        <dsp:cNvSpPr/>
      </dsp:nvSpPr>
      <dsp:spPr>
        <a:xfrm>
          <a:off x="5495599"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Global leader</a:t>
          </a:r>
        </a:p>
      </dsp:txBody>
      <dsp:txXfrm>
        <a:off x="5830852" y="371727"/>
        <a:ext cx="1618744" cy="1618744"/>
      </dsp:txXfrm>
    </dsp:sp>
    <dsp:sp modelId="{136E250D-C19F-49C1-9329-186D7A3813BD}">
      <dsp:nvSpPr>
        <dsp:cNvPr id="0" name=""/>
        <dsp:cNvSpPr/>
      </dsp:nvSpPr>
      <dsp:spPr>
        <a:xfrm>
          <a:off x="7327000"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Global  religion</a:t>
          </a:r>
        </a:p>
      </dsp:txBody>
      <dsp:txXfrm>
        <a:off x="7662253" y="371727"/>
        <a:ext cx="1618744" cy="1618744"/>
      </dsp:txXfrm>
    </dsp:sp>
    <dsp:sp modelId="{21EA5D4B-F236-45FF-9670-53A9BD973318}">
      <dsp:nvSpPr>
        <dsp:cNvPr id="0" name=""/>
        <dsp:cNvSpPr/>
      </dsp:nvSpPr>
      <dsp:spPr>
        <a:xfrm>
          <a:off x="9158401" y="36474"/>
          <a:ext cx="2289250" cy="228925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5985" tIns="34290" rIns="12598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Global, non-currency economy</a:t>
          </a:r>
        </a:p>
      </dsp:txBody>
      <dsp:txXfrm>
        <a:off x="9493654" y="371727"/>
        <a:ext cx="1618744" cy="16187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EE4AB-D7CD-4CEF-A672-D79A6B31E51C}">
      <dsp:nvSpPr>
        <dsp:cNvPr id="0" name=""/>
        <dsp:cNvSpPr/>
      </dsp:nvSpPr>
      <dsp:spPr>
        <a:xfrm>
          <a:off x="1348"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Humans destroying the planet</a:t>
          </a:r>
        </a:p>
      </dsp:txBody>
      <dsp:txXfrm>
        <a:off x="324887" y="400008"/>
        <a:ext cx="1562182" cy="1562182"/>
      </dsp:txXfrm>
    </dsp:sp>
    <dsp:sp modelId="{5BFFDDD7-733E-49D8-A6E2-6E27F4102B35}">
      <dsp:nvSpPr>
        <dsp:cNvPr id="0" name=""/>
        <dsp:cNvSpPr/>
      </dsp:nvSpPr>
      <dsp:spPr>
        <a:xfrm>
          <a:off x="1768757"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HUGE armies gathering</a:t>
          </a:r>
        </a:p>
      </dsp:txBody>
      <dsp:txXfrm>
        <a:off x="2092296" y="400008"/>
        <a:ext cx="1562182" cy="1562182"/>
      </dsp:txXfrm>
    </dsp:sp>
    <dsp:sp modelId="{4C749913-14A4-4AB1-BD5A-EDB3F0BA52C1}">
      <dsp:nvSpPr>
        <dsp:cNvPr id="0" name=""/>
        <dsp:cNvSpPr/>
      </dsp:nvSpPr>
      <dsp:spPr>
        <a:xfrm>
          <a:off x="3536165"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Russia as a World Power</a:t>
          </a:r>
        </a:p>
      </dsp:txBody>
      <dsp:txXfrm>
        <a:off x="3859704" y="400008"/>
        <a:ext cx="1562182" cy="1562182"/>
      </dsp:txXfrm>
    </dsp:sp>
    <dsp:sp modelId="{CF2CDC46-C0DE-4361-A227-F92A72008036}">
      <dsp:nvSpPr>
        <dsp:cNvPr id="0" name=""/>
        <dsp:cNvSpPr/>
      </dsp:nvSpPr>
      <dsp:spPr>
        <a:xfrm>
          <a:off x="5303573"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“China” World Power</a:t>
          </a:r>
        </a:p>
      </dsp:txBody>
      <dsp:txXfrm>
        <a:off x="5627112" y="400008"/>
        <a:ext cx="1562182" cy="1562182"/>
      </dsp:txXfrm>
    </dsp:sp>
    <dsp:sp modelId="{2FB8AD3F-C152-40D0-9C91-024BCD909A03}">
      <dsp:nvSpPr>
        <dsp:cNvPr id="0" name=""/>
        <dsp:cNvSpPr/>
      </dsp:nvSpPr>
      <dsp:spPr>
        <a:xfrm>
          <a:off x="7070982"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Iranian-led alliance of Israel’s neighbors</a:t>
          </a:r>
        </a:p>
      </dsp:txBody>
      <dsp:txXfrm>
        <a:off x="7394521" y="400008"/>
        <a:ext cx="1562182" cy="1562182"/>
      </dsp:txXfrm>
    </dsp:sp>
    <dsp:sp modelId="{6E2D5682-2B07-47D2-B87B-686C56C4F9A6}">
      <dsp:nvSpPr>
        <dsp:cNvPr id="0" name=""/>
        <dsp:cNvSpPr/>
      </dsp:nvSpPr>
      <dsp:spPr>
        <a:xfrm>
          <a:off x="8838390" y="76469"/>
          <a:ext cx="2209260" cy="2209260"/>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21583" tIns="29210" rIns="121583" bIns="29210" numCol="1" spcCol="1270" anchor="ctr" anchorCtr="0">
          <a:noAutofit/>
        </a:bodyPr>
        <a:lstStyle/>
        <a:p>
          <a:pPr marL="0" lvl="0" indent="0" algn="ctr" defTabSz="1022350">
            <a:lnSpc>
              <a:spcPct val="90000"/>
            </a:lnSpc>
            <a:spcBef>
              <a:spcPct val="0"/>
            </a:spcBef>
            <a:spcAft>
              <a:spcPct val="35000"/>
            </a:spcAft>
            <a:buNone/>
          </a:pPr>
          <a:r>
            <a:rPr lang="en-US" sz="2300" kern="1200" dirty="0"/>
            <a:t>W.M.D. unleashed</a:t>
          </a:r>
        </a:p>
      </dsp:txBody>
      <dsp:txXfrm>
        <a:off x="9161929" y="400008"/>
        <a:ext cx="1562182" cy="15621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66DBC-5C62-4E39-A227-42222286D8A6}">
      <dsp:nvSpPr>
        <dsp:cNvPr id="0" name=""/>
        <dsp:cNvSpPr/>
      </dsp:nvSpPr>
      <dsp:spPr>
        <a:xfrm>
          <a:off x="0" y="0"/>
          <a:ext cx="8128000" cy="169333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“By </a:t>
          </a:r>
          <a:r>
            <a:rPr lang="en-US" sz="4700" i="1" u="sng" kern="1200" dirty="0"/>
            <a:t>rightness</a:t>
          </a:r>
          <a:r>
            <a:rPr lang="en-US" sz="4700" kern="1200" dirty="0"/>
            <a:t> he wages war”</a:t>
          </a:r>
        </a:p>
      </dsp:txBody>
      <dsp:txXfrm>
        <a:off x="1794933" y="0"/>
        <a:ext cx="6333066" cy="1693333"/>
      </dsp:txXfrm>
    </dsp:sp>
    <dsp:sp modelId="{1FEBDE9F-1607-48E0-850F-3B259DDAFC5B}">
      <dsp:nvSpPr>
        <dsp:cNvPr id="0" name=""/>
        <dsp:cNvSpPr/>
      </dsp:nvSpPr>
      <dsp:spPr>
        <a:xfrm>
          <a:off x="169333" y="169333"/>
          <a:ext cx="1625600" cy="1354666"/>
        </a:xfrm>
        <a:prstGeom prst="roundRect">
          <a:avLst>
            <a:gd name="adj" fmla="val 1000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A9F604-C940-471C-8AB3-7AD31E208A3B}">
      <dsp:nvSpPr>
        <dsp:cNvPr id="0" name=""/>
        <dsp:cNvSpPr/>
      </dsp:nvSpPr>
      <dsp:spPr>
        <a:xfrm>
          <a:off x="0" y="1862666"/>
          <a:ext cx="8128000" cy="169333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“From his mouth…a sharp sword”</a:t>
          </a:r>
        </a:p>
      </dsp:txBody>
      <dsp:txXfrm>
        <a:off x="1794933" y="1862666"/>
        <a:ext cx="6333066" cy="1693333"/>
      </dsp:txXfrm>
    </dsp:sp>
    <dsp:sp modelId="{2B04CAC7-B5EF-42C8-9C31-F44DE04BD64A}">
      <dsp:nvSpPr>
        <dsp:cNvPr id="0" name=""/>
        <dsp:cNvSpPr/>
      </dsp:nvSpPr>
      <dsp:spPr>
        <a:xfrm>
          <a:off x="169333" y="2032000"/>
          <a:ext cx="1625600" cy="1354666"/>
        </a:xfrm>
        <a:prstGeom prst="roundRect">
          <a:avLst>
            <a:gd name="adj" fmla="val 1000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50D557-9AB6-4709-9A68-61CDD799A5A0}">
      <dsp:nvSpPr>
        <dsp:cNvPr id="0" name=""/>
        <dsp:cNvSpPr/>
      </dsp:nvSpPr>
      <dsp:spPr>
        <a:xfrm>
          <a:off x="0" y="3725333"/>
          <a:ext cx="8128000" cy="169333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“Will rule…with a rod of iron…”</a:t>
          </a:r>
        </a:p>
      </dsp:txBody>
      <dsp:txXfrm>
        <a:off x="1794933" y="3725333"/>
        <a:ext cx="6333066" cy="1693333"/>
      </dsp:txXfrm>
    </dsp:sp>
    <dsp:sp modelId="{9C64D215-FE8A-4CA5-94C8-6388FFE1E161}">
      <dsp:nvSpPr>
        <dsp:cNvPr id="0" name=""/>
        <dsp:cNvSpPr/>
      </dsp:nvSpPr>
      <dsp:spPr>
        <a:xfrm>
          <a:off x="169333" y="3894666"/>
          <a:ext cx="1625600" cy="1354666"/>
        </a:xfrm>
        <a:prstGeom prst="roundRect">
          <a:avLst>
            <a:gd name="adj" fmla="val 1000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515A8-80EA-4C38-9669-7651F41F2C8C}" type="datetimeFigureOut">
              <a:rPr lang="en-US" smtClean="0"/>
              <a:t>11/5/2016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1A64E-E6E8-400F-A2E9-F0068A26DFEB}" type="slidenum">
              <a:rPr lang="en-US" smtClean="0"/>
              <a:t>‹#›</a:t>
            </a:fld>
            <a:endParaRPr lang="en-US"/>
          </a:p>
        </p:txBody>
      </p:sp>
    </p:spTree>
    <p:extLst>
      <p:ext uri="{BB962C8B-B14F-4D97-AF65-F5344CB8AC3E}">
        <p14:creationId xmlns:p14="http://schemas.microsoft.com/office/powerpoint/2010/main" val="635091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RUSSIA = EVERWH. </a:t>
            </a:r>
            <a:r>
              <a:rPr lang="en-US" dirty="0">
                <a:sym typeface="Wingdings" panose="05000000000000000000" pitchFamily="2" charset="2"/>
              </a:rPr>
              <a:t> AIRFIELDS NAKED, NO PREP, EVRY SHOT HITS</a:t>
            </a:r>
          </a:p>
          <a:p>
            <a:r>
              <a:rPr lang="en-US" dirty="0">
                <a:sym typeface="Wingdings" panose="05000000000000000000" pitchFamily="2" charset="2"/>
              </a:rPr>
              <a:t>NO ARAB COORDINATIONISRAEL 2!</a:t>
            </a:r>
          </a:p>
          <a:p>
            <a:r>
              <a:rPr lang="en-US" dirty="0">
                <a:sym typeface="Wingdings" panose="05000000000000000000" pitchFamily="2" charset="2"/>
              </a:rPr>
              <a:t>THE JOY 4 ISRAEL</a:t>
            </a:r>
            <a:endParaRPr lang="en-US" dirty="0"/>
          </a:p>
        </p:txBody>
      </p:sp>
      <p:sp>
        <p:nvSpPr>
          <p:cNvPr id="4" name="Slide Number Placeholder 3"/>
          <p:cNvSpPr>
            <a:spLocks noGrp="1"/>
          </p:cNvSpPr>
          <p:nvPr>
            <p:ph type="sldNum" sz="quarter" idx="10"/>
          </p:nvPr>
        </p:nvSpPr>
        <p:spPr/>
        <p:txBody>
          <a:bodyPr/>
          <a:lstStyle/>
          <a:p>
            <a:fld id="{2AD1A64E-E6E8-400F-A2E9-F0068A26DFEB}" type="slidenum">
              <a:rPr lang="en-US" smtClean="0"/>
              <a:t>1</a:t>
            </a:fld>
            <a:endParaRPr lang="en-US"/>
          </a:p>
        </p:txBody>
      </p:sp>
    </p:spTree>
    <p:extLst>
      <p:ext uri="{BB962C8B-B14F-4D97-AF65-F5344CB8AC3E}">
        <p14:creationId xmlns:p14="http://schemas.microsoft.com/office/powerpoint/2010/main" val="3421601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SOMETHING</a:t>
            </a:r>
            <a:r>
              <a:rPr lang="en-US" b="1" baseline="0" dirty="0"/>
              <a:t> BIG</a:t>
            </a:r>
            <a:r>
              <a:rPr lang="en-US" baseline="0" dirty="0"/>
              <a:t> is about to </a:t>
            </a:r>
            <a:r>
              <a:rPr lang="en-US" b="1" baseline="0" dirty="0"/>
              <a:t>UNFOLD </a:t>
            </a:r>
            <a:r>
              <a:rPr lang="en-US" baseline="0" dirty="0"/>
              <a:t>HERE!!</a:t>
            </a:r>
            <a:endParaRPr lang="en-US" dirty="0"/>
          </a:p>
        </p:txBody>
      </p:sp>
      <p:sp>
        <p:nvSpPr>
          <p:cNvPr id="4" name="Slide Number Placeholder 3"/>
          <p:cNvSpPr>
            <a:spLocks noGrp="1"/>
          </p:cNvSpPr>
          <p:nvPr>
            <p:ph type="sldNum" sz="quarter" idx="10"/>
          </p:nvPr>
        </p:nvSpPr>
        <p:spPr/>
        <p:txBody>
          <a:bodyPr/>
          <a:lstStyle/>
          <a:p>
            <a:fld id="{2AD1A64E-E6E8-400F-A2E9-F0068A26DFEB}" type="slidenum">
              <a:rPr lang="en-US" smtClean="0"/>
              <a:t>10</a:t>
            </a:fld>
            <a:endParaRPr lang="en-US"/>
          </a:p>
        </p:txBody>
      </p:sp>
    </p:spTree>
    <p:extLst>
      <p:ext uri="{BB962C8B-B14F-4D97-AF65-F5344CB8AC3E}">
        <p14:creationId xmlns:p14="http://schemas.microsoft.com/office/powerpoint/2010/main" val="311083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Wedding</a:t>
            </a:r>
            <a:r>
              <a:rPr lang="en-US" b="1" baseline="0" dirty="0"/>
              <a:t> Feast </a:t>
            </a:r>
            <a:r>
              <a:rPr lang="en-US" b="1" baseline="0" dirty="0">
                <a:sym typeface="Wingdings" panose="05000000000000000000" pitchFamily="2" charset="2"/>
              </a:rPr>
              <a:t> 4 Believers </a:t>
            </a:r>
            <a:r>
              <a:rPr lang="en-US" b="0" baseline="0" dirty="0">
                <a:sym typeface="Wingdings" panose="05000000000000000000" pitchFamily="2" charset="2"/>
              </a:rPr>
              <a:t>&amp; G’s People</a:t>
            </a:r>
          </a:p>
          <a:p>
            <a:endParaRPr lang="en-US" b="0" baseline="0" dirty="0">
              <a:sym typeface="Wingdings" panose="05000000000000000000" pitchFamily="2" charset="2"/>
            </a:endParaRPr>
          </a:p>
          <a:p>
            <a:r>
              <a:rPr lang="en-US" b="1" baseline="0" dirty="0">
                <a:sym typeface="Wingdings" panose="05000000000000000000" pitchFamily="2" charset="2"/>
              </a:rPr>
              <a:t>** </a:t>
            </a:r>
            <a:r>
              <a:rPr lang="en-US" b="0" u="sng" baseline="0" dirty="0">
                <a:sym typeface="Wingdings" panose="05000000000000000000" pitchFamily="2" charset="2"/>
              </a:rPr>
              <a:t>Lk. 22 </a:t>
            </a:r>
            <a:r>
              <a:rPr lang="en-US" b="1" baseline="0" dirty="0">
                <a:sym typeface="Wingdings" panose="05000000000000000000" pitchFamily="2" charset="2"/>
              </a:rPr>
              <a:t>FINEST WINE!!  “GOOD TIMES”  JOY!!</a:t>
            </a:r>
          </a:p>
          <a:p>
            <a:r>
              <a:rPr lang="en-US" b="1" baseline="0" dirty="0">
                <a:sym typeface="Wingdings" panose="05000000000000000000" pitchFamily="2" charset="2"/>
              </a:rPr>
              <a:t>** </a:t>
            </a:r>
            <a:r>
              <a:rPr lang="en-US" b="0" u="sng" baseline="0" dirty="0">
                <a:sym typeface="Wingdings" panose="05000000000000000000" pitchFamily="2" charset="2"/>
              </a:rPr>
              <a:t>1Cor.</a:t>
            </a:r>
            <a:r>
              <a:rPr lang="en-US" b="0" baseline="0" dirty="0">
                <a:sym typeface="Wingdings" panose="05000000000000000000" pitchFamily="2" charset="2"/>
              </a:rPr>
              <a:t>  </a:t>
            </a:r>
            <a:r>
              <a:rPr lang="en-US" b="1" baseline="0" dirty="0">
                <a:sym typeface="Wingdings" panose="05000000000000000000" pitchFamily="2" charset="2"/>
              </a:rPr>
              <a:t>Communion = CELEBRATE </a:t>
            </a:r>
            <a:r>
              <a:rPr lang="en-US" b="0" baseline="0" dirty="0">
                <a:sym typeface="Wingdings" panose="05000000000000000000" pitchFamily="2" charset="2"/>
              </a:rPr>
              <a:t>in </a:t>
            </a:r>
            <a:r>
              <a:rPr lang="en-US" b="1" baseline="0" dirty="0">
                <a:sym typeface="Wingdings" panose="05000000000000000000" pitchFamily="2" charset="2"/>
              </a:rPr>
              <a:t>Advance!!</a:t>
            </a:r>
            <a:endParaRPr lang="en-US" dirty="0"/>
          </a:p>
        </p:txBody>
      </p:sp>
      <p:sp>
        <p:nvSpPr>
          <p:cNvPr id="4" name="Slide Number Placeholder 3"/>
          <p:cNvSpPr>
            <a:spLocks noGrp="1"/>
          </p:cNvSpPr>
          <p:nvPr>
            <p:ph type="sldNum" sz="quarter" idx="10"/>
          </p:nvPr>
        </p:nvSpPr>
        <p:spPr/>
        <p:txBody>
          <a:bodyPr/>
          <a:lstStyle/>
          <a:p>
            <a:fld id="{2AD1A64E-E6E8-400F-A2E9-F0068A26DFEB}" type="slidenum">
              <a:rPr lang="en-US" smtClean="0"/>
              <a:t>11</a:t>
            </a:fld>
            <a:endParaRPr lang="en-US"/>
          </a:p>
        </p:txBody>
      </p:sp>
    </p:spTree>
    <p:extLst>
      <p:ext uri="{BB962C8B-B14F-4D97-AF65-F5344CB8AC3E}">
        <p14:creationId xmlns:p14="http://schemas.microsoft.com/office/powerpoint/2010/main" val="1010346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 </a:t>
            </a:r>
            <a:r>
              <a:rPr lang="en-US" i="1" dirty="0"/>
              <a:t>“white linen”</a:t>
            </a:r>
            <a:r>
              <a:rPr lang="en-US" dirty="0"/>
              <a:t> </a:t>
            </a:r>
            <a:r>
              <a:rPr lang="en-US" b="1" dirty="0"/>
              <a:t>About</a:t>
            </a:r>
            <a:r>
              <a:rPr lang="en-US" dirty="0"/>
              <a:t> ?? </a:t>
            </a:r>
            <a:r>
              <a:rPr lang="en-US" dirty="0">
                <a:sym typeface="Wingdings" panose="05000000000000000000" pitchFamily="2" charset="2"/>
              </a:rPr>
              <a:t> ** The </a:t>
            </a:r>
            <a:r>
              <a:rPr lang="en-US" b="1" dirty="0">
                <a:sym typeface="Wingdings" panose="05000000000000000000" pitchFamily="2" charset="2"/>
              </a:rPr>
              <a:t>RAPTURE </a:t>
            </a:r>
            <a:r>
              <a:rPr lang="en-US" b="1" i="1" dirty="0">
                <a:sym typeface="Wingdings" panose="05000000000000000000" pitchFamily="2" charset="2"/>
              </a:rPr>
              <a:t>“~B Naked!”</a:t>
            </a:r>
          </a:p>
          <a:p>
            <a:endParaRPr lang="en-US" b="1" dirty="0">
              <a:sym typeface="Wingdings" panose="05000000000000000000" pitchFamily="2" charset="2"/>
            </a:endParaRPr>
          </a:p>
          <a:p>
            <a:r>
              <a:rPr lang="en-US" b="1" dirty="0">
                <a:sym typeface="Wingdings" panose="05000000000000000000" pitchFamily="2" charset="2"/>
              </a:rPr>
              <a:t>** Judgment</a:t>
            </a:r>
            <a:r>
              <a:rPr lang="en-US" b="1" baseline="0" dirty="0">
                <a:sym typeface="Wingdings" panose="05000000000000000000" pitchFamily="2" charset="2"/>
              </a:rPr>
              <a:t> Seat </a:t>
            </a:r>
            <a:r>
              <a:rPr lang="en-US" b="0" baseline="0" dirty="0">
                <a:sym typeface="Wingdings" panose="05000000000000000000" pitchFamily="2" charset="2"/>
              </a:rPr>
              <a:t>of JC  </a:t>
            </a:r>
            <a:r>
              <a:rPr lang="en-US" b="1" baseline="0" dirty="0">
                <a:sym typeface="Wingdings" panose="05000000000000000000" pitchFamily="2" charset="2"/>
              </a:rPr>
              <a:t>Good/Bad= </a:t>
            </a:r>
            <a:r>
              <a:rPr lang="en-US" b="1" i="1" baseline="0" dirty="0">
                <a:sym typeface="Wingdings" panose="05000000000000000000" pitchFamily="2" charset="2"/>
              </a:rPr>
              <a:t>“Pleasing </a:t>
            </a:r>
            <a:r>
              <a:rPr lang="en-US" b="0" i="1" baseline="0" dirty="0">
                <a:sym typeface="Wingdings" panose="05000000000000000000" pitchFamily="2" charset="2"/>
              </a:rPr>
              <a:t>2 Him</a:t>
            </a:r>
            <a:r>
              <a:rPr lang="en-US" b="1" i="1" baseline="0" dirty="0">
                <a:sym typeface="Wingdings" panose="05000000000000000000" pitchFamily="2" charset="2"/>
              </a:rPr>
              <a:t>”</a:t>
            </a:r>
          </a:p>
          <a:p>
            <a:pPr marL="171450" indent="-171450">
              <a:buFont typeface="Arial" panose="020B0604020202020204" pitchFamily="34" charset="0"/>
              <a:buChar char="•"/>
            </a:pPr>
            <a:r>
              <a:rPr lang="en-US" b="1" i="0" baseline="0" dirty="0">
                <a:sym typeface="Wingdings" panose="05000000000000000000" pitchFamily="2" charset="2"/>
              </a:rPr>
              <a:t>Man-Pleasers, Self-Indulgent=</a:t>
            </a:r>
            <a:r>
              <a:rPr lang="en-US" b="0" i="0" baseline="0" dirty="0">
                <a:sym typeface="Wingdings" panose="05000000000000000000" pitchFamily="2" charset="2"/>
              </a:rPr>
              <a:t>Confused!!</a:t>
            </a:r>
          </a:p>
          <a:p>
            <a:pPr marL="0" indent="0">
              <a:buFont typeface="Arial" panose="020B0604020202020204" pitchFamily="34" charset="0"/>
              <a:buNone/>
            </a:pPr>
            <a:endParaRPr lang="en-US" b="1" i="0" baseline="0" dirty="0">
              <a:sym typeface="Wingdings" panose="05000000000000000000" pitchFamily="2" charset="2"/>
            </a:endParaRPr>
          </a:p>
          <a:p>
            <a:r>
              <a:rPr lang="en-US" b="1" baseline="0" dirty="0">
                <a:sym typeface="Wingdings" panose="05000000000000000000" pitchFamily="2" charset="2"/>
              </a:rPr>
              <a:t>**LOSS=NAKED, </a:t>
            </a:r>
            <a:r>
              <a:rPr lang="en-US" b="0" baseline="0" dirty="0">
                <a:sym typeface="Wingdings" panose="05000000000000000000" pitchFamily="2" charset="2"/>
              </a:rPr>
              <a:t>~Lose </a:t>
            </a:r>
            <a:r>
              <a:rPr lang="en-US" b="1" baseline="0" dirty="0">
                <a:sym typeface="Wingdings" panose="05000000000000000000" pitchFamily="2" charset="2"/>
              </a:rPr>
              <a:t>Salvation</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12</a:t>
            </a:fld>
            <a:endParaRPr lang="en-US"/>
          </a:p>
        </p:txBody>
      </p:sp>
    </p:spTree>
    <p:extLst>
      <p:ext uri="{BB962C8B-B14F-4D97-AF65-F5344CB8AC3E}">
        <p14:creationId xmlns:p14="http://schemas.microsoft.com/office/powerpoint/2010/main" val="139012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sng" dirty="0"/>
              <a:t>1Ti.1:5</a:t>
            </a:r>
            <a:r>
              <a:rPr lang="en-US" b="0" dirty="0"/>
              <a:t>=What</a:t>
            </a:r>
            <a:r>
              <a:rPr lang="en-US" b="0" baseline="0" dirty="0"/>
              <a:t> </a:t>
            </a:r>
            <a:r>
              <a:rPr lang="en-US" b="1" baseline="0" dirty="0"/>
              <a:t>Matters </a:t>
            </a:r>
            <a:r>
              <a:rPr lang="en-US" b="1" baseline="0" dirty="0">
                <a:sym typeface="Wingdings" panose="05000000000000000000" pitchFamily="2" charset="2"/>
              </a:rPr>
              <a:t> “Love” = 4 G &amp; G’s Children</a:t>
            </a:r>
          </a:p>
          <a:p>
            <a:endParaRPr lang="en-US" b="0" i="1" baseline="0" dirty="0">
              <a:sym typeface="Wingdings" panose="05000000000000000000" pitchFamily="2" charset="2"/>
            </a:endParaRPr>
          </a:p>
          <a:p>
            <a:r>
              <a:rPr lang="en-US" b="0" i="1" baseline="0" dirty="0">
                <a:sym typeface="Wingdings" panose="05000000000000000000" pitchFamily="2" charset="2"/>
              </a:rPr>
              <a:t>“Heart”</a:t>
            </a:r>
            <a:r>
              <a:rPr lang="en-US" b="0" baseline="0" dirty="0">
                <a:sym typeface="Wingdings" panose="05000000000000000000" pitchFamily="2" charset="2"/>
              </a:rPr>
              <a:t>  “</a:t>
            </a:r>
            <a:r>
              <a:rPr lang="en-US" b="1" i="1" baseline="0" dirty="0">
                <a:sym typeface="Wingdings" panose="05000000000000000000" pitchFamily="2" charset="2"/>
              </a:rPr>
              <a:t>Make in me </a:t>
            </a:r>
            <a:r>
              <a:rPr lang="en-US" b="0" i="1" baseline="0" dirty="0">
                <a:sym typeface="Wingdings" panose="05000000000000000000" pitchFamily="2" charset="2"/>
              </a:rPr>
              <a:t>a pure heart</a:t>
            </a:r>
            <a:r>
              <a:rPr lang="en-US" b="0" baseline="0" dirty="0">
                <a:sym typeface="Wingdings" panose="05000000000000000000" pitchFamily="2" charset="2"/>
              </a:rPr>
              <a:t>,” David says  U </a:t>
            </a:r>
            <a:r>
              <a:rPr lang="en-US" b="1" baseline="0" dirty="0">
                <a:sym typeface="Wingdings" panose="05000000000000000000" pitchFamily="2" charset="2"/>
              </a:rPr>
              <a:t>~Control </a:t>
            </a:r>
            <a:r>
              <a:rPr lang="en-US" b="0" baseline="0" dirty="0">
                <a:sym typeface="Wingdings" panose="05000000000000000000" pitchFamily="2" charset="2"/>
              </a:rPr>
              <a:t>It</a:t>
            </a:r>
          </a:p>
          <a:p>
            <a:endParaRPr lang="en-US" b="0" i="1" baseline="0" dirty="0">
              <a:sym typeface="Wingdings" panose="05000000000000000000" pitchFamily="2" charset="2"/>
            </a:endParaRPr>
          </a:p>
          <a:p>
            <a:r>
              <a:rPr lang="en-US" b="0" i="1" baseline="0" dirty="0">
                <a:sym typeface="Wingdings" panose="05000000000000000000" pitchFamily="2" charset="2"/>
              </a:rPr>
              <a:t>“Conscience”</a:t>
            </a:r>
            <a:r>
              <a:rPr lang="en-US" b="1" baseline="0" dirty="0">
                <a:sym typeface="Wingdings" panose="05000000000000000000" pitchFamily="2" charset="2"/>
              </a:rPr>
              <a:t>  Deeds ~Matter IF Man-Pleasing **Sean **</a:t>
            </a:r>
            <a:r>
              <a:rPr lang="en-US" b="1" baseline="0" dirty="0" err="1">
                <a:sym typeface="Wingdings" panose="05000000000000000000" pitchFamily="2" charset="2"/>
              </a:rPr>
              <a:t>KMcC</a:t>
            </a:r>
            <a:endParaRPr lang="en-US" b="1" baseline="0" dirty="0">
              <a:sym typeface="Wingdings" panose="05000000000000000000" pitchFamily="2" charset="2"/>
            </a:endParaRPr>
          </a:p>
          <a:p>
            <a:pPr marL="171450" indent="-171450">
              <a:buFont typeface="Arial" panose="020B0604020202020204" pitchFamily="34" charset="0"/>
              <a:buChar char="•"/>
            </a:pPr>
            <a:r>
              <a:rPr lang="en-US" b="1" baseline="0" dirty="0">
                <a:sym typeface="Wingdings" panose="05000000000000000000" pitchFamily="2" charset="2"/>
              </a:rPr>
              <a:t>Man-Pleasing</a:t>
            </a:r>
            <a:r>
              <a:rPr lang="en-US" b="0" baseline="0" dirty="0">
                <a:sym typeface="Wingdings" panose="05000000000000000000" pitchFamily="2" charset="2"/>
              </a:rPr>
              <a:t>=ONLY if </a:t>
            </a:r>
            <a:r>
              <a:rPr lang="en-US" b="1" baseline="0" dirty="0">
                <a:sym typeface="Wingdings" panose="05000000000000000000" pitchFamily="2" charset="2"/>
              </a:rPr>
              <a:t>PRESSURED</a:t>
            </a:r>
          </a:p>
          <a:p>
            <a:endParaRPr lang="en-US" b="1" baseline="0" dirty="0">
              <a:sym typeface="Wingdings" panose="05000000000000000000" pitchFamily="2" charset="2"/>
            </a:endParaRPr>
          </a:p>
          <a:p>
            <a:r>
              <a:rPr lang="en-US" b="0" i="1" baseline="0" dirty="0">
                <a:sym typeface="Wingdings" panose="05000000000000000000" pitchFamily="2" charset="2"/>
              </a:rPr>
              <a:t>“Faith”  </a:t>
            </a:r>
            <a:r>
              <a:rPr lang="en-US" b="0" i="0" baseline="0" dirty="0">
                <a:sym typeface="Wingdings" panose="05000000000000000000" pitchFamily="2" charset="2"/>
              </a:rPr>
              <a:t>??</a:t>
            </a:r>
            <a:r>
              <a:rPr lang="en-US" b="1" i="0" baseline="0" dirty="0">
                <a:sym typeface="Wingdings" panose="05000000000000000000" pitchFamily="2" charset="2"/>
              </a:rPr>
              <a:t>U Trust</a:t>
            </a:r>
            <a:r>
              <a:rPr lang="en-US" b="0" i="0" baseline="0" dirty="0">
                <a:sym typeface="Wingdings" panose="05000000000000000000" pitchFamily="2" charset="2"/>
              </a:rPr>
              <a:t>?? </a:t>
            </a:r>
            <a:r>
              <a:rPr lang="en-US" b="1" i="0" baseline="0" dirty="0" err="1">
                <a:sym typeface="Wingdings" panose="05000000000000000000" pitchFamily="2" charset="2"/>
              </a:rPr>
              <a:t>Urself</a:t>
            </a:r>
            <a:r>
              <a:rPr lang="en-US" b="0" i="0" baseline="0" dirty="0">
                <a:sym typeface="Wingdings" panose="05000000000000000000" pitchFamily="2" charset="2"/>
              </a:rPr>
              <a:t> ^ G?  “</a:t>
            </a:r>
            <a:r>
              <a:rPr lang="en-US" b="0" i="1" baseline="0" dirty="0">
                <a:sym typeface="Wingdings" panose="05000000000000000000" pitchFamily="2" charset="2"/>
              </a:rPr>
              <a:t>Sincere</a:t>
            </a:r>
            <a:r>
              <a:rPr lang="en-US" b="0" i="0" baseline="0" dirty="0">
                <a:sym typeface="Wingdings" panose="05000000000000000000" pitchFamily="2" charset="2"/>
              </a:rPr>
              <a:t>” != </a:t>
            </a:r>
            <a:r>
              <a:rPr lang="en-US" b="1" i="0" baseline="0" dirty="0">
                <a:sym typeface="Wingdings" panose="05000000000000000000" pitchFamily="2" charset="2"/>
              </a:rPr>
              <a:t>PRETENSE=Hypocrisy</a:t>
            </a:r>
          </a:p>
          <a:p>
            <a:pPr marL="171450" indent="-171450">
              <a:buFont typeface="Arial" panose="020B0604020202020204" pitchFamily="34" charset="0"/>
              <a:buChar char="•"/>
            </a:pPr>
            <a:r>
              <a:rPr lang="en-US" b="0" i="1" u="sng" baseline="0" dirty="0">
                <a:sym typeface="Wingdings" panose="05000000000000000000" pitchFamily="2" charset="2"/>
              </a:rPr>
              <a:t>“</a:t>
            </a:r>
            <a:r>
              <a:rPr lang="en-US" b="0" i="1" u="sng" baseline="0" dirty="0" err="1">
                <a:sym typeface="Wingdings" panose="05000000000000000000" pitchFamily="2" charset="2"/>
              </a:rPr>
              <a:t>Whispered..corners..shouted..rooftops</a:t>
            </a:r>
            <a:r>
              <a:rPr lang="en-US" b="0" i="1" u="sng" baseline="0" dirty="0">
                <a:sym typeface="Wingdings" panose="05000000000000000000" pitchFamily="2" charset="2"/>
              </a:rPr>
              <a:t>..”  </a:t>
            </a:r>
            <a:r>
              <a:rPr lang="en-US" b="1" i="0" u="sng" baseline="0" dirty="0">
                <a:sym typeface="Wingdings" panose="05000000000000000000" pitchFamily="2" charset="2"/>
              </a:rPr>
              <a:t>TRUST </a:t>
            </a:r>
            <a:r>
              <a:rPr lang="en-US" b="0" i="0" u="sng" baseline="0" dirty="0">
                <a:sym typeface="Wingdings" panose="05000000000000000000" pitchFamily="2" charset="2"/>
              </a:rPr>
              <a:t>in REAL GOD </a:t>
            </a:r>
            <a:r>
              <a:rPr lang="en-US" b="1" i="0" u="sng" baseline="0" dirty="0">
                <a:sym typeface="Wingdings" panose="05000000000000000000" pitchFamily="2" charset="2"/>
              </a:rPr>
              <a:t>~Misplaced</a:t>
            </a:r>
            <a:endParaRPr lang="en-US" b="1" i="0" u="sng" dirty="0"/>
          </a:p>
        </p:txBody>
      </p:sp>
      <p:sp>
        <p:nvSpPr>
          <p:cNvPr id="4" name="Slide Number Placeholder 3"/>
          <p:cNvSpPr>
            <a:spLocks noGrp="1"/>
          </p:cNvSpPr>
          <p:nvPr>
            <p:ph type="sldNum" sz="quarter" idx="10"/>
          </p:nvPr>
        </p:nvSpPr>
        <p:spPr/>
        <p:txBody>
          <a:bodyPr/>
          <a:lstStyle/>
          <a:p>
            <a:fld id="{2AD1A64E-E6E8-400F-A2E9-F0068A26DFEB}" type="slidenum">
              <a:rPr lang="en-US" smtClean="0"/>
              <a:t>13</a:t>
            </a:fld>
            <a:endParaRPr lang="en-US"/>
          </a:p>
        </p:txBody>
      </p:sp>
    </p:spTree>
    <p:extLst>
      <p:ext uri="{BB962C8B-B14F-4D97-AF65-F5344CB8AC3E}">
        <p14:creationId xmlns:p14="http://schemas.microsoft.com/office/powerpoint/2010/main" val="278174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a:t>
            </a:r>
            <a:r>
              <a:rPr lang="en-US" b="1" baseline="0" dirty="0"/>
              <a:t>ALREADY OCCURRED </a:t>
            </a:r>
            <a:r>
              <a:rPr lang="en-US" baseline="0" dirty="0"/>
              <a:t>in Rev. = “Great </a:t>
            </a:r>
            <a:r>
              <a:rPr lang="en-US" b="1" baseline="0" dirty="0"/>
              <a:t>Catch</a:t>
            </a:r>
            <a:r>
              <a:rPr lang="en-US" baseline="0" dirty="0"/>
              <a:t>”</a:t>
            </a:r>
          </a:p>
          <a:p>
            <a:pPr marL="171450" indent="-171450">
              <a:buFont typeface="Arial" panose="020B0604020202020204" pitchFamily="34" charset="0"/>
              <a:buChar char="•"/>
            </a:pPr>
            <a:r>
              <a:rPr lang="en-US" b="1" u="sng" baseline="0" dirty="0"/>
              <a:t>1Thes</a:t>
            </a:r>
            <a:r>
              <a:rPr lang="en-US" b="1" baseline="0" dirty="0"/>
              <a:t>=DETAILS</a:t>
            </a:r>
            <a:r>
              <a:rPr lang="en-US" b="1" baseline="0" dirty="0">
                <a:sym typeface="Wingdings" panose="05000000000000000000" pitchFamily="2" charset="2"/>
              </a:rPr>
              <a:t> 4BELIEVRS  ~UNFAIR GOSP:</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14</a:t>
            </a:fld>
            <a:endParaRPr lang="en-US"/>
          </a:p>
        </p:txBody>
      </p:sp>
    </p:spTree>
    <p:extLst>
      <p:ext uri="{BB962C8B-B14F-4D97-AF65-F5344CB8AC3E}">
        <p14:creationId xmlns:p14="http://schemas.microsoft.com/office/powerpoint/2010/main" val="3923985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AFTER=Chaos</a:t>
            </a:r>
            <a:r>
              <a:rPr lang="en-US" i="0" dirty="0"/>
              <a:t> of Mystery </a:t>
            </a:r>
            <a:r>
              <a:rPr lang="en-US" b="1" i="0" dirty="0"/>
              <a:t>Babylon </a:t>
            </a:r>
            <a:r>
              <a:rPr lang="en-US" b="1" i="0" dirty="0">
                <a:sym typeface="Wingdings" panose="05000000000000000000" pitchFamily="2" charset="2"/>
              </a:rPr>
              <a:t> **INDIANS ** CUBS</a:t>
            </a:r>
          </a:p>
          <a:p>
            <a:endParaRPr lang="en-US" b="1" i="0" dirty="0">
              <a:sym typeface="Wingdings" panose="05000000000000000000" pitchFamily="2" charset="2"/>
            </a:endParaRPr>
          </a:p>
          <a:p>
            <a:r>
              <a:rPr lang="en-US" b="1" i="0" dirty="0">
                <a:sym typeface="Wingdings" panose="05000000000000000000" pitchFamily="2" charset="2"/>
              </a:rPr>
              <a:t>**</a:t>
            </a:r>
            <a:r>
              <a:rPr lang="en-US" b="0" i="0" u="sng" dirty="0">
                <a:sym typeface="Wingdings" panose="05000000000000000000" pitchFamily="2" charset="2"/>
              </a:rPr>
              <a:t>1Th.5</a:t>
            </a:r>
            <a:r>
              <a:rPr lang="en-US" b="1" i="0" dirty="0">
                <a:sym typeface="Wingdings" panose="05000000000000000000" pitchFamily="2" charset="2"/>
              </a:rPr>
              <a:t>=</a:t>
            </a:r>
            <a:r>
              <a:rPr lang="en-US" b="1" i="0" dirty="0" err="1">
                <a:sym typeface="Wingdings" panose="05000000000000000000" pitchFamily="2" charset="2"/>
              </a:rPr>
              <a:t>Rsn</a:t>
            </a:r>
            <a:r>
              <a:rPr lang="en-US" b="1" i="0" dirty="0">
                <a:sym typeface="Wingdings" panose="05000000000000000000" pitchFamily="2" charset="2"/>
              </a:rPr>
              <a:t>.</a:t>
            </a:r>
            <a:r>
              <a:rPr lang="en-US" b="1" i="0" baseline="0" dirty="0">
                <a:sym typeface="Wingdings" panose="05000000000000000000" pitchFamily="2" charset="2"/>
              </a:rPr>
              <a:t> 4 </a:t>
            </a:r>
            <a:r>
              <a:rPr lang="en-US" b="0" i="1" baseline="0" dirty="0">
                <a:sym typeface="Wingdings" panose="05000000000000000000" pitchFamily="2" charset="2"/>
              </a:rPr>
              <a:t>“Coming…</a:t>
            </a:r>
            <a:r>
              <a:rPr lang="en-US" b="1" i="1" baseline="0" dirty="0">
                <a:sym typeface="Wingdings" panose="05000000000000000000" pitchFamily="2" charset="2"/>
              </a:rPr>
              <a:t>thief</a:t>
            </a:r>
            <a:r>
              <a:rPr lang="en-US" b="0" i="1" baseline="0" dirty="0">
                <a:sym typeface="Wingdings" panose="05000000000000000000" pitchFamily="2" charset="2"/>
              </a:rPr>
              <a:t>”</a:t>
            </a:r>
            <a:r>
              <a:rPr lang="en-US" b="1" i="0" baseline="0" dirty="0">
                <a:sym typeface="Wingdings" panose="05000000000000000000" pitchFamily="2" charset="2"/>
              </a:rPr>
              <a:t>  2 SAVE US!! 2b Together!!</a:t>
            </a:r>
          </a:p>
          <a:p>
            <a:pPr marL="171450" indent="-171450">
              <a:buFont typeface="Arial" panose="020B0604020202020204" pitchFamily="34" charset="0"/>
              <a:buChar char="•"/>
            </a:pPr>
            <a:r>
              <a:rPr lang="en-US" b="1" i="0" baseline="0" dirty="0">
                <a:sym typeface="Wingdings" panose="05000000000000000000" pitchFamily="2" charset="2"/>
              </a:rPr>
              <a:t>** </a:t>
            </a:r>
            <a:r>
              <a:rPr lang="en-US" b="0" i="0" baseline="0" dirty="0">
                <a:sym typeface="Wingdings" panose="05000000000000000000" pitchFamily="2" charset="2"/>
              </a:rPr>
              <a:t>THEREFORE: </a:t>
            </a:r>
            <a:r>
              <a:rPr lang="en-US" b="1" i="0" baseline="0" dirty="0">
                <a:sym typeface="Wingdings" panose="05000000000000000000" pitchFamily="2" charset="2"/>
              </a:rPr>
              <a:t>ENCOURAGE = Simple </a:t>
            </a:r>
            <a:r>
              <a:rPr lang="en-US" b="0" i="0" baseline="0" dirty="0">
                <a:sym typeface="Wingdings" panose="05000000000000000000" pitchFamily="2" charset="2"/>
              </a:rPr>
              <a:t>Enough!!  </a:t>
            </a:r>
          </a:p>
          <a:p>
            <a:pPr marL="171450" indent="-171450">
              <a:buFont typeface="Arial" panose="020B0604020202020204" pitchFamily="34" charset="0"/>
              <a:buChar char="•"/>
            </a:pPr>
            <a:r>
              <a:rPr lang="en-US" b="0" i="0" baseline="0" dirty="0">
                <a:sym typeface="Wingdings" panose="05000000000000000000" pitchFamily="2" charset="2"/>
              </a:rPr>
              <a:t>AP: </a:t>
            </a:r>
            <a:r>
              <a:rPr lang="en-US" b="1" i="0" baseline="0" dirty="0">
                <a:sym typeface="Wingdings" panose="05000000000000000000" pitchFamily="2" charset="2"/>
              </a:rPr>
              <a:t>Many Need </a:t>
            </a:r>
            <a:r>
              <a:rPr lang="en-US" b="0" i="0" baseline="0" dirty="0">
                <a:sym typeface="Wingdings" panose="05000000000000000000" pitchFamily="2" charset="2"/>
              </a:rPr>
              <a:t>It Here, ESP. thru </a:t>
            </a:r>
            <a:r>
              <a:rPr lang="en-US" b="1" i="0" baseline="0" dirty="0">
                <a:sym typeface="Wingdings" panose="05000000000000000000" pitchFamily="2" charset="2"/>
              </a:rPr>
              <a:t>Dark Times</a:t>
            </a:r>
            <a:endParaRPr lang="en-US" b="1" i="0" dirty="0"/>
          </a:p>
        </p:txBody>
      </p:sp>
      <p:sp>
        <p:nvSpPr>
          <p:cNvPr id="4" name="Slide Number Placeholder 3"/>
          <p:cNvSpPr>
            <a:spLocks noGrp="1"/>
          </p:cNvSpPr>
          <p:nvPr>
            <p:ph type="sldNum" sz="quarter" idx="10"/>
          </p:nvPr>
        </p:nvSpPr>
        <p:spPr/>
        <p:txBody>
          <a:bodyPr/>
          <a:lstStyle/>
          <a:p>
            <a:fld id="{2AD1A64E-E6E8-400F-A2E9-F0068A26DFEB}" type="slidenum">
              <a:rPr lang="en-US" smtClean="0"/>
              <a:t>15</a:t>
            </a:fld>
            <a:endParaRPr lang="en-US"/>
          </a:p>
        </p:txBody>
      </p:sp>
    </p:spTree>
    <p:extLst>
      <p:ext uri="{BB962C8B-B14F-4D97-AF65-F5344CB8AC3E}">
        <p14:creationId xmlns:p14="http://schemas.microsoft.com/office/powerpoint/2010/main" val="60069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i="1" dirty="0" err="1"/>
              <a:t>Peace..safety</a:t>
            </a:r>
            <a:r>
              <a:rPr lang="en-US" dirty="0"/>
              <a:t>” </a:t>
            </a:r>
            <a:r>
              <a:rPr lang="en-US" dirty="0">
                <a:sym typeface="Wingdings" panose="05000000000000000000" pitchFamily="2" charset="2"/>
              </a:rPr>
              <a:t>=</a:t>
            </a:r>
            <a:r>
              <a:rPr lang="en-US" baseline="0" dirty="0">
                <a:sym typeface="Wingdings" panose="05000000000000000000" pitchFamily="2" charset="2"/>
              </a:rPr>
              <a:t> “</a:t>
            </a:r>
            <a:r>
              <a:rPr lang="en-US" b="1" baseline="0" dirty="0">
                <a:sym typeface="Wingdings" panose="05000000000000000000" pitchFamily="2" charset="2"/>
              </a:rPr>
              <a:t>TRUMP</a:t>
            </a:r>
            <a:r>
              <a:rPr lang="en-US" baseline="0" dirty="0">
                <a:sym typeface="Wingdings" panose="05000000000000000000" pitchFamily="2" charset="2"/>
              </a:rPr>
              <a:t>, at last!” ^ “</a:t>
            </a:r>
            <a:r>
              <a:rPr lang="en-US" b="1" baseline="0" dirty="0">
                <a:sym typeface="Wingdings" panose="05000000000000000000" pitchFamily="2" charset="2"/>
              </a:rPr>
              <a:t>Hillary </a:t>
            </a:r>
            <a:r>
              <a:rPr lang="en-US" baseline="0" dirty="0">
                <a:sym typeface="Wingdings" panose="05000000000000000000" pitchFamily="2" charset="2"/>
              </a:rPr>
              <a:t>Saved Us!”</a:t>
            </a:r>
          </a:p>
          <a:p>
            <a:r>
              <a:rPr lang="en-US" baseline="0" dirty="0">
                <a:sym typeface="Wingdings" panose="05000000000000000000" pitchFamily="2" charset="2"/>
              </a:rPr>
              <a:t>~B </a:t>
            </a:r>
            <a:r>
              <a:rPr lang="en-US" b="1" baseline="0" dirty="0">
                <a:sym typeface="Wingdings" panose="05000000000000000000" pitchFamily="2" charset="2"/>
              </a:rPr>
              <a:t>APATHETIC=XIANS 2Day</a:t>
            </a:r>
          </a:p>
          <a:p>
            <a:endParaRPr lang="en-US" b="1" baseline="0" dirty="0">
              <a:sym typeface="Wingdings" panose="05000000000000000000" pitchFamily="2" charset="2"/>
            </a:endParaRPr>
          </a:p>
          <a:p>
            <a:pPr marL="171450" indent="-171450">
              <a:buFont typeface="Arial" panose="020B0604020202020204" pitchFamily="34" charset="0"/>
              <a:buChar char="•"/>
            </a:pPr>
            <a:r>
              <a:rPr lang="en-US" baseline="0" dirty="0">
                <a:sym typeface="Wingdings" panose="05000000000000000000" pitchFamily="2" charset="2"/>
              </a:rPr>
              <a:t>AP: </a:t>
            </a:r>
            <a:r>
              <a:rPr lang="en-US" b="1" baseline="0" dirty="0">
                <a:sym typeface="Wingdings" panose="05000000000000000000" pitchFamily="2" charset="2"/>
              </a:rPr>
              <a:t>~b Confused </a:t>
            </a:r>
            <a:r>
              <a:rPr lang="en-US" baseline="0" dirty="0">
                <a:sym typeface="Wingdings" panose="05000000000000000000" pitchFamily="2" charset="2"/>
              </a:rPr>
              <a:t>re: Allegiance/Safety  </a:t>
            </a:r>
            <a:r>
              <a:rPr lang="en-US" b="1" baseline="0" dirty="0">
                <a:sym typeface="Wingdings" panose="05000000000000000000" pitchFamily="2" charset="2"/>
              </a:rPr>
              <a:t>DO VOTE!</a:t>
            </a:r>
          </a:p>
        </p:txBody>
      </p:sp>
      <p:sp>
        <p:nvSpPr>
          <p:cNvPr id="4" name="Slide Number Placeholder 3"/>
          <p:cNvSpPr>
            <a:spLocks noGrp="1"/>
          </p:cNvSpPr>
          <p:nvPr>
            <p:ph type="sldNum" sz="quarter" idx="10"/>
          </p:nvPr>
        </p:nvSpPr>
        <p:spPr/>
        <p:txBody>
          <a:bodyPr/>
          <a:lstStyle/>
          <a:p>
            <a:fld id="{E249E329-62F8-4273-AB7A-BF028EE60A0B}" type="slidenum">
              <a:rPr lang="en-US" smtClean="0"/>
              <a:t>16</a:t>
            </a:fld>
            <a:endParaRPr lang="en-US"/>
          </a:p>
        </p:txBody>
      </p:sp>
    </p:spTree>
    <p:extLst>
      <p:ext uri="{BB962C8B-B14F-4D97-AF65-F5344CB8AC3E}">
        <p14:creationId xmlns:p14="http://schemas.microsoft.com/office/powerpoint/2010/main" val="734701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a:t>
            </a:r>
          </a:p>
        </p:txBody>
      </p:sp>
      <p:sp>
        <p:nvSpPr>
          <p:cNvPr id="4" name="Slide Number Placeholder 3"/>
          <p:cNvSpPr>
            <a:spLocks noGrp="1"/>
          </p:cNvSpPr>
          <p:nvPr>
            <p:ph type="sldNum" sz="quarter" idx="10"/>
          </p:nvPr>
        </p:nvSpPr>
        <p:spPr/>
        <p:txBody>
          <a:bodyPr/>
          <a:lstStyle/>
          <a:p>
            <a:fld id="{2AD1A64E-E6E8-400F-A2E9-F0068A26DFEB}" type="slidenum">
              <a:rPr lang="en-US" smtClean="0"/>
              <a:t>18</a:t>
            </a:fld>
            <a:endParaRPr lang="en-US"/>
          </a:p>
        </p:txBody>
      </p:sp>
    </p:spTree>
    <p:extLst>
      <p:ext uri="{BB962C8B-B14F-4D97-AF65-F5344CB8AC3E}">
        <p14:creationId xmlns:p14="http://schemas.microsoft.com/office/powerpoint/2010/main" val="50148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Demonic:</a:t>
            </a:r>
            <a:r>
              <a:rPr lang="en-US" i="0" baseline="0" dirty="0"/>
              <a:t> Satan=LOVES 2 </a:t>
            </a:r>
            <a:r>
              <a:rPr lang="en-US" b="1" i="0" baseline="0" dirty="0"/>
              <a:t>KILL Humans</a:t>
            </a:r>
          </a:p>
          <a:p>
            <a:endParaRPr lang="en-US" b="1" i="0" baseline="0" dirty="0"/>
          </a:p>
          <a:p>
            <a:r>
              <a:rPr lang="en-US" i="1" baseline="0" dirty="0"/>
              <a:t>Armageddon</a:t>
            </a:r>
            <a:r>
              <a:rPr lang="en-US" i="0" baseline="0" dirty="0"/>
              <a:t>=Climax of </a:t>
            </a:r>
            <a:r>
              <a:rPr lang="en-US" b="1" i="0" baseline="0" dirty="0"/>
              <a:t>3.5 </a:t>
            </a:r>
            <a:r>
              <a:rPr lang="en-US" b="1" i="0" baseline="0" dirty="0" err="1"/>
              <a:t>yr</a:t>
            </a:r>
            <a:r>
              <a:rPr lang="en-US" i="0" baseline="0" dirty="0" err="1"/>
              <a:t>s</a:t>
            </a:r>
            <a:r>
              <a:rPr lang="en-US" i="0" baseline="0" dirty="0"/>
              <a:t> of </a:t>
            </a:r>
            <a:r>
              <a:rPr lang="en-US" b="1" i="0" baseline="0" dirty="0"/>
              <a:t>war</a:t>
            </a:r>
          </a:p>
          <a:p>
            <a:endParaRPr lang="en-US" b="0" i="1" baseline="0" dirty="0"/>
          </a:p>
          <a:p>
            <a:r>
              <a:rPr lang="en-US" b="0" i="1" baseline="0" dirty="0" err="1"/>
              <a:t>Finished</a:t>
            </a:r>
            <a:r>
              <a:rPr lang="en-US" i="0" baseline="0" dirty="0" err="1">
                <a:sym typeface="Wingdings" panose="05000000000000000000" pitchFamily="2" charset="2"/>
              </a:rPr>
              <a:t>BAD</a:t>
            </a:r>
            <a:r>
              <a:rPr lang="en-US" i="0" baseline="0" dirty="0">
                <a:sym typeface="Wingdings" panose="05000000000000000000" pitchFamily="2" charset="2"/>
              </a:rPr>
              <a:t>! </a:t>
            </a:r>
            <a:r>
              <a:rPr lang="en-US" b="1" i="0" baseline="0" dirty="0">
                <a:sym typeface="Wingdings" panose="05000000000000000000" pitchFamily="2" charset="2"/>
              </a:rPr>
              <a:t>**Hard</a:t>
            </a:r>
            <a:r>
              <a:rPr lang="en-US" i="0" baseline="0" dirty="0">
                <a:sym typeface="Wingdings" panose="05000000000000000000" pitchFamily="2" charset="2"/>
              </a:rPr>
              <a:t> 2 Explain=</a:t>
            </a:r>
            <a:r>
              <a:rPr lang="en-US" b="1" i="0" baseline="0" dirty="0">
                <a:sym typeface="Wingdings" panose="05000000000000000000" pitchFamily="2" charset="2"/>
              </a:rPr>
              <a:t>100 </a:t>
            </a:r>
            <a:r>
              <a:rPr lang="en-US" b="1" i="0" baseline="0" dirty="0" err="1">
                <a:sym typeface="Wingdings" panose="05000000000000000000" pitchFamily="2" charset="2"/>
              </a:rPr>
              <a:t>lb</a:t>
            </a:r>
            <a:r>
              <a:rPr lang="en-US" b="1" i="0" baseline="0" dirty="0">
                <a:sym typeface="Wingdings" panose="05000000000000000000" pitchFamily="2" charset="2"/>
              </a:rPr>
              <a:t> bombs, volcano, </a:t>
            </a:r>
            <a:r>
              <a:rPr lang="en-US" i="0" baseline="0" dirty="0">
                <a:sym typeface="Wingdings" panose="05000000000000000000" pitchFamily="2" charset="2"/>
              </a:rPr>
              <a:t>etc.</a:t>
            </a:r>
            <a:endParaRPr lang="en-US" i="1" dirty="0"/>
          </a:p>
          <a:p>
            <a:endParaRPr lang="en-US" i="1" dirty="0"/>
          </a:p>
          <a:p>
            <a:r>
              <a:rPr lang="en-US" i="1" dirty="0"/>
              <a:t>**</a:t>
            </a:r>
            <a:r>
              <a:rPr lang="en-US" i="1" dirty="0" err="1"/>
              <a:t>Island..mountains</a:t>
            </a:r>
            <a:r>
              <a:rPr lang="en-US" i="1" dirty="0"/>
              <a:t>:</a:t>
            </a:r>
            <a:r>
              <a:rPr lang="en-US" i="0" dirty="0">
                <a:sym typeface="Wingdings" panose="05000000000000000000" pitchFamily="2" charset="2"/>
              </a:rPr>
              <a:t></a:t>
            </a:r>
            <a:r>
              <a:rPr lang="en-US" dirty="0"/>
              <a:t>Interp. </a:t>
            </a:r>
            <a:r>
              <a:rPr lang="en-US" b="1" dirty="0"/>
              <a:t>LITERALLY</a:t>
            </a:r>
            <a:r>
              <a:rPr lang="en-US" dirty="0"/>
              <a:t>, ~</a:t>
            </a:r>
            <a:r>
              <a:rPr lang="en-US" dirty="0" err="1"/>
              <a:t>Literalistically</a:t>
            </a:r>
            <a:endParaRPr lang="en-US" dirty="0"/>
          </a:p>
        </p:txBody>
      </p:sp>
      <p:sp>
        <p:nvSpPr>
          <p:cNvPr id="4" name="Slide Number Placeholder 3"/>
          <p:cNvSpPr>
            <a:spLocks noGrp="1"/>
          </p:cNvSpPr>
          <p:nvPr>
            <p:ph type="sldNum" sz="quarter" idx="10"/>
          </p:nvPr>
        </p:nvSpPr>
        <p:spPr/>
        <p:txBody>
          <a:bodyPr/>
          <a:lstStyle/>
          <a:p>
            <a:fld id="{2AD1A64E-E6E8-400F-A2E9-F0068A26DFEB}" type="slidenum">
              <a:rPr lang="en-US" smtClean="0"/>
              <a:t>2</a:t>
            </a:fld>
            <a:endParaRPr lang="en-US"/>
          </a:p>
        </p:txBody>
      </p:sp>
    </p:spTree>
    <p:extLst>
      <p:ext uri="{BB962C8B-B14F-4D97-AF65-F5344CB8AC3E}">
        <p14:creationId xmlns:p14="http://schemas.microsoft.com/office/powerpoint/2010/main" val="306610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Babylon</a:t>
            </a:r>
            <a:r>
              <a:rPr lang="en-US" dirty="0" err="1">
                <a:sym typeface="Wingdings" panose="05000000000000000000" pitchFamily="2" charset="2"/>
              </a:rPr>
              <a:t></a:t>
            </a:r>
            <a:r>
              <a:rPr lang="en-US" b="1" dirty="0" err="1">
                <a:sym typeface="Wingdings" panose="05000000000000000000" pitchFamily="2" charset="2"/>
              </a:rPr>
              <a:t>Tower</a:t>
            </a:r>
            <a:r>
              <a:rPr lang="en-US" baseline="0" dirty="0">
                <a:sym typeface="Wingdings" panose="05000000000000000000" pitchFamily="2" charset="2"/>
              </a:rPr>
              <a:t> Babel=</a:t>
            </a:r>
            <a:r>
              <a:rPr lang="en-US" b="1" baseline="0" dirty="0" err="1">
                <a:sym typeface="Wingdings" panose="05000000000000000000" pitchFamily="2" charset="2"/>
              </a:rPr>
              <a:t>Ziggarauts</a:t>
            </a:r>
            <a:r>
              <a:rPr lang="en-US" baseline="0" dirty="0">
                <a:sym typeface="Wingdings" panose="05000000000000000000" pitchFamily="2" charset="2"/>
              </a:rPr>
              <a:t>=</a:t>
            </a:r>
            <a:r>
              <a:rPr lang="en-US" b="1" baseline="0" dirty="0">
                <a:sym typeface="Wingdings" panose="05000000000000000000" pitchFamily="2" charset="2"/>
              </a:rPr>
              <a:t>UNITED WRLD</a:t>
            </a:r>
          </a:p>
          <a:p>
            <a:pPr marL="171450" indent="-171450">
              <a:buFont typeface="Arial" panose="020B0604020202020204" pitchFamily="34" charset="0"/>
              <a:buChar char="•"/>
            </a:pPr>
            <a:r>
              <a:rPr lang="en-US" b="0" i="1" baseline="0" dirty="0">
                <a:sym typeface="Wingdings" panose="05000000000000000000" pitchFamily="2" charset="2"/>
              </a:rPr>
              <a:t>“</a:t>
            </a:r>
            <a:r>
              <a:rPr lang="en-US" b="1" i="1" baseline="0" dirty="0">
                <a:sym typeface="Wingdings" panose="05000000000000000000" pitchFamily="2" charset="2"/>
              </a:rPr>
              <a:t>~End </a:t>
            </a:r>
            <a:r>
              <a:rPr lang="en-US" b="0" i="1" baseline="0" dirty="0">
                <a:sym typeface="Wingdings" panose="05000000000000000000" pitchFamily="2" charset="2"/>
              </a:rPr>
              <a:t>2 the </a:t>
            </a:r>
            <a:r>
              <a:rPr lang="en-US" b="1" i="1" baseline="0" dirty="0">
                <a:sym typeface="Wingdings" panose="05000000000000000000" pitchFamily="2" charset="2"/>
              </a:rPr>
              <a:t>EVIL</a:t>
            </a:r>
            <a:r>
              <a:rPr lang="en-US" b="0" i="1" baseline="0" dirty="0">
                <a:sym typeface="Wingdings" panose="05000000000000000000" pitchFamily="2" charset="2"/>
              </a:rPr>
              <a:t>…” </a:t>
            </a:r>
            <a:r>
              <a:rPr lang="en-US" b="0" baseline="0" dirty="0">
                <a:sym typeface="Wingdings" panose="05000000000000000000" pitchFamily="2" charset="2"/>
              </a:rPr>
              <a:t> G.= </a:t>
            </a:r>
            <a:r>
              <a:rPr lang="en-US" b="1" baseline="0" dirty="0">
                <a:sym typeface="Wingdings" panose="05000000000000000000" pitchFamily="2" charset="2"/>
              </a:rPr>
              <a:t>Saved Humanity</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3</a:t>
            </a:fld>
            <a:endParaRPr lang="en-US"/>
          </a:p>
        </p:txBody>
      </p:sp>
    </p:spTree>
    <p:extLst>
      <p:ext uri="{BB962C8B-B14F-4D97-AF65-F5344CB8AC3E}">
        <p14:creationId xmlns:p14="http://schemas.microsoft.com/office/powerpoint/2010/main" val="129346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“She”</a:t>
            </a:r>
            <a:r>
              <a:rPr lang="en-US" i="0" dirty="0">
                <a:sym typeface="Wingdings" panose="05000000000000000000" pitchFamily="2" charset="2"/>
              </a:rPr>
              <a:t></a:t>
            </a:r>
            <a:r>
              <a:rPr lang="en-US" b="1" i="0" dirty="0">
                <a:sym typeface="Wingdings" panose="05000000000000000000" pitchFamily="2" charset="2"/>
              </a:rPr>
              <a:t> Epitome </a:t>
            </a:r>
            <a:r>
              <a:rPr lang="en-US" i="0" dirty="0">
                <a:sym typeface="Wingdings" panose="05000000000000000000" pitchFamily="2" charset="2"/>
              </a:rPr>
              <a:t>of </a:t>
            </a:r>
            <a:r>
              <a:rPr lang="en-US" b="1" i="0" dirty="0">
                <a:sym typeface="Wingdings" panose="05000000000000000000" pitchFamily="2" charset="2"/>
              </a:rPr>
              <a:t>HUMANITY UNITED</a:t>
            </a:r>
            <a:r>
              <a:rPr lang="en-US" i="0" dirty="0">
                <a:sym typeface="Wingdings" panose="05000000000000000000" pitchFamily="2" charset="2"/>
              </a:rPr>
              <a:t>=Under</a:t>
            </a:r>
            <a:r>
              <a:rPr lang="en-US" i="0" baseline="0" dirty="0">
                <a:sym typeface="Wingdings" panose="05000000000000000000" pitchFamily="2" charset="2"/>
              </a:rPr>
              <a:t> Satan</a:t>
            </a:r>
          </a:p>
          <a:p>
            <a:endParaRPr lang="en-US" i="0" dirty="0"/>
          </a:p>
          <a:p>
            <a:r>
              <a:rPr lang="en-US" i="1" dirty="0" err="1"/>
              <a:t>Demons</a:t>
            </a:r>
            <a:r>
              <a:rPr lang="en-US" dirty="0" err="1">
                <a:sym typeface="Wingdings" panose="05000000000000000000" pitchFamily="2" charset="2"/>
              </a:rPr>
              <a:t>S</a:t>
            </a:r>
            <a:r>
              <a:rPr lang="en-US" baseline="0" dirty="0" err="1">
                <a:sym typeface="Wingdings" panose="05000000000000000000" pitchFamily="2" charset="2"/>
              </a:rPr>
              <a:t>atan</a:t>
            </a:r>
            <a:r>
              <a:rPr lang="en-US" baseline="0" dirty="0">
                <a:sym typeface="Wingdings" panose="05000000000000000000" pitchFamily="2" charset="2"/>
              </a:rPr>
              <a:t> &amp; </a:t>
            </a:r>
            <a:r>
              <a:rPr lang="en-US" b="1" baseline="0" dirty="0">
                <a:sym typeface="Wingdings" panose="05000000000000000000" pitchFamily="2" charset="2"/>
              </a:rPr>
              <a:t>HORDES=DESTROYS/Vampires</a:t>
            </a:r>
          </a:p>
          <a:p>
            <a:endParaRPr lang="en-US" b="1" dirty="0"/>
          </a:p>
          <a:p>
            <a:r>
              <a:rPr lang="en-US" i="1" dirty="0" err="1"/>
              <a:t>Animal</a:t>
            </a:r>
            <a:r>
              <a:rPr lang="en-US" dirty="0" err="1">
                <a:sym typeface="Wingdings" panose="05000000000000000000" pitchFamily="2" charset="2"/>
              </a:rPr>
              <a:t></a:t>
            </a:r>
            <a:r>
              <a:rPr lang="en-US" b="1" dirty="0" err="1">
                <a:sym typeface="Wingdings" panose="05000000000000000000" pitchFamily="2" charset="2"/>
              </a:rPr>
              <a:t>Rats</a:t>
            </a:r>
            <a:r>
              <a:rPr lang="en-US" b="1" dirty="0">
                <a:sym typeface="Wingdings" panose="05000000000000000000" pitchFamily="2" charset="2"/>
              </a:rPr>
              <a:t>, cockroaches,</a:t>
            </a:r>
            <a:r>
              <a:rPr lang="en-US" dirty="0">
                <a:sym typeface="Wingdings" panose="05000000000000000000" pitchFamily="2" charset="2"/>
              </a:rPr>
              <a:t> </a:t>
            </a:r>
            <a:r>
              <a:rPr lang="en-US" b="1" dirty="0">
                <a:sym typeface="Wingdings" panose="05000000000000000000" pitchFamily="2" charset="2"/>
              </a:rPr>
              <a:t>wild dogs</a:t>
            </a:r>
            <a:r>
              <a:rPr lang="en-US" dirty="0">
                <a:sym typeface="Wingdings" panose="05000000000000000000" pitchFamily="2" charset="2"/>
              </a:rPr>
              <a:t>, scavengers</a:t>
            </a:r>
          </a:p>
          <a:p>
            <a:endParaRPr lang="en-US" dirty="0">
              <a:sym typeface="Wingdings" panose="05000000000000000000" pitchFamily="2" charset="2"/>
            </a:endParaRPr>
          </a:p>
          <a:p>
            <a:r>
              <a:rPr lang="en-US" dirty="0">
                <a:sym typeface="Wingdings" panose="05000000000000000000" pitchFamily="2" charset="2"/>
              </a:rPr>
              <a:t>**</a:t>
            </a:r>
            <a:r>
              <a:rPr lang="en-US" baseline="0" dirty="0">
                <a:sym typeface="Wingdings" panose="05000000000000000000" pitchFamily="2" charset="2"/>
              </a:rPr>
              <a:t> </a:t>
            </a:r>
            <a:r>
              <a:rPr lang="en-US" dirty="0">
                <a:sym typeface="Wingdings" panose="05000000000000000000" pitchFamily="2" charset="2"/>
              </a:rPr>
              <a:t>= </a:t>
            </a:r>
            <a:r>
              <a:rPr lang="en-US" i="1" dirty="0">
                <a:sym typeface="Wingdings" panose="05000000000000000000" pitchFamily="2" charset="2"/>
              </a:rPr>
              <a:t>“</a:t>
            </a:r>
            <a:r>
              <a:rPr lang="en-US" b="1" i="1" dirty="0">
                <a:sym typeface="Wingdings" panose="05000000000000000000" pitchFamily="2" charset="2"/>
              </a:rPr>
              <a:t>Course…world</a:t>
            </a:r>
            <a:r>
              <a:rPr lang="en-US" i="1" dirty="0">
                <a:sym typeface="Wingdings" panose="05000000000000000000" pitchFamily="2" charset="2"/>
              </a:rPr>
              <a:t>” </a:t>
            </a:r>
            <a:r>
              <a:rPr lang="en-US" b="1" i="0" dirty="0">
                <a:sym typeface="Wingdings" panose="05000000000000000000" pitchFamily="2" charset="2"/>
              </a:rPr>
              <a:t>=GRAVITY </a:t>
            </a:r>
            <a:r>
              <a:rPr lang="en-US" b="0" i="0" dirty="0">
                <a:sym typeface="Wingdings" panose="05000000000000000000" pitchFamily="2" charset="2"/>
              </a:rPr>
              <a:t> AP:</a:t>
            </a:r>
            <a:r>
              <a:rPr lang="en-US" b="1" i="0" baseline="0" dirty="0">
                <a:sym typeface="Wingdings" panose="05000000000000000000" pitchFamily="2" charset="2"/>
              </a:rPr>
              <a:t> </a:t>
            </a:r>
            <a:r>
              <a:rPr lang="en-US" b="1" i="0" baseline="0" dirty="0" err="1">
                <a:sym typeface="Wingdings" panose="05000000000000000000" pitchFamily="2" charset="2"/>
              </a:rPr>
              <a:t>Nd</a:t>
            </a:r>
            <a:r>
              <a:rPr lang="en-US" b="1" i="0" baseline="0" dirty="0">
                <a:sym typeface="Wingdings" panose="05000000000000000000" pitchFamily="2" charset="2"/>
              </a:rPr>
              <a:t>. Re-EDUCAT.</a:t>
            </a:r>
            <a:endParaRPr lang="en-US" b="1" i="0" dirty="0"/>
          </a:p>
        </p:txBody>
      </p:sp>
      <p:sp>
        <p:nvSpPr>
          <p:cNvPr id="4" name="Slide Number Placeholder 3"/>
          <p:cNvSpPr>
            <a:spLocks noGrp="1"/>
          </p:cNvSpPr>
          <p:nvPr>
            <p:ph type="sldNum" sz="quarter" idx="10"/>
          </p:nvPr>
        </p:nvSpPr>
        <p:spPr/>
        <p:txBody>
          <a:bodyPr/>
          <a:lstStyle/>
          <a:p>
            <a:fld id="{2AD1A64E-E6E8-400F-A2E9-F0068A26DFEB}" type="slidenum">
              <a:rPr lang="en-US" smtClean="0"/>
              <a:t>4</a:t>
            </a:fld>
            <a:endParaRPr lang="en-US"/>
          </a:p>
        </p:txBody>
      </p:sp>
    </p:spTree>
    <p:extLst>
      <p:ext uri="{BB962C8B-B14F-4D97-AF65-F5344CB8AC3E}">
        <p14:creationId xmlns:p14="http://schemas.microsoft.com/office/powerpoint/2010/main" val="178467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a:p>
            <a:r>
              <a:rPr lang="en-US" dirty="0">
                <a:sym typeface="Wingdings" panose="05000000000000000000" pitchFamily="2" charset="2"/>
              </a:rPr>
              <a:t> Is it</a:t>
            </a:r>
            <a:r>
              <a:rPr lang="en-US" baseline="0" dirty="0">
                <a:sym typeface="Wingdings" panose="05000000000000000000" pitchFamily="2" charset="2"/>
              </a:rPr>
              <a:t> </a:t>
            </a:r>
            <a:r>
              <a:rPr lang="en-US" b="1" baseline="0" dirty="0">
                <a:sym typeface="Wingdings" panose="05000000000000000000" pitchFamily="2" charset="2"/>
              </a:rPr>
              <a:t>REALLY GENTLER</a:t>
            </a:r>
            <a:r>
              <a:rPr lang="en-US" baseline="0" dirty="0">
                <a:sym typeface="Wingdings" panose="05000000000000000000" pitchFamily="2" charset="2"/>
              </a:rPr>
              <a:t>?? What does </a:t>
            </a:r>
            <a:r>
              <a:rPr lang="en-US" b="1" baseline="0" dirty="0">
                <a:sym typeface="Wingdings" panose="05000000000000000000" pitchFamily="2" charset="2"/>
              </a:rPr>
              <a:t>“MEAN” look like??</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5</a:t>
            </a:fld>
            <a:endParaRPr lang="en-US"/>
          </a:p>
        </p:txBody>
      </p:sp>
    </p:spTree>
    <p:extLst>
      <p:ext uri="{BB962C8B-B14F-4D97-AF65-F5344CB8AC3E}">
        <p14:creationId xmlns:p14="http://schemas.microsoft.com/office/powerpoint/2010/main" val="327454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Obama</a:t>
            </a:r>
            <a:r>
              <a:rPr lang="en-US" i="1" baseline="0" dirty="0"/>
              <a:t> ’09</a:t>
            </a:r>
            <a:r>
              <a:rPr lang="en-US" baseline="0" dirty="0">
                <a:sym typeface="Wingdings" panose="05000000000000000000" pitchFamily="2" charset="2"/>
              </a:rPr>
              <a:t></a:t>
            </a:r>
            <a:r>
              <a:rPr lang="en-US" b="1" baseline="0" dirty="0">
                <a:sym typeface="Wingdings" panose="05000000000000000000" pitchFamily="2" charset="2"/>
              </a:rPr>
              <a:t>Nobel </a:t>
            </a:r>
            <a:r>
              <a:rPr lang="en-US" baseline="0" dirty="0">
                <a:sym typeface="Wingdings" panose="05000000000000000000" pitchFamily="2" charset="2"/>
              </a:rPr>
              <a:t>Peace </a:t>
            </a:r>
            <a:r>
              <a:rPr lang="en-US" baseline="0" dirty="0" err="1">
                <a:sym typeface="Wingdings" panose="05000000000000000000" pitchFamily="2" charset="2"/>
              </a:rPr>
              <a:t>Price</a:t>
            </a:r>
            <a:r>
              <a:rPr lang="en-US" b="1" baseline="0" dirty="0" err="1">
                <a:sym typeface="Wingdings" panose="05000000000000000000" pitchFamily="2" charset="2"/>
              </a:rPr>
              <a:t>RESETLied</a:t>
            </a:r>
            <a:r>
              <a:rPr lang="en-US" b="1" baseline="0" dirty="0">
                <a:sym typeface="Wingdings" panose="05000000000000000000" pitchFamily="2" charset="2"/>
              </a:rPr>
              <a:t>? NO!!</a:t>
            </a:r>
          </a:p>
          <a:p>
            <a:r>
              <a:rPr lang="en-US" b="0" i="1" baseline="0" dirty="0">
                <a:sym typeface="Wingdings" panose="05000000000000000000" pitchFamily="2" charset="2"/>
              </a:rPr>
              <a:t>**</a:t>
            </a:r>
            <a:r>
              <a:rPr lang="en-US" b="1" i="1" baseline="0" dirty="0">
                <a:sym typeface="Wingdings" panose="05000000000000000000" pitchFamily="2" charset="2"/>
              </a:rPr>
              <a:t>Drone</a:t>
            </a:r>
            <a:r>
              <a:rPr lang="en-US" b="0" i="1" baseline="0" dirty="0">
                <a:sym typeface="Wingdings" panose="05000000000000000000" pitchFamily="2" charset="2"/>
              </a:rPr>
              <a:t> </a:t>
            </a:r>
            <a:r>
              <a:rPr lang="en-US" b="0" i="1" baseline="0" dirty="0" err="1">
                <a:sym typeface="Wingdings" panose="05000000000000000000" pitchFamily="2" charset="2"/>
              </a:rPr>
              <a:t>Wars</a:t>
            </a:r>
            <a:r>
              <a:rPr lang="en-US" b="0" baseline="0" dirty="0" err="1">
                <a:sym typeface="Wingdings" panose="05000000000000000000" pitchFamily="2" charset="2"/>
              </a:rPr>
              <a:t></a:t>
            </a:r>
            <a:r>
              <a:rPr lang="en-US" b="1" baseline="0" dirty="0" err="1">
                <a:sym typeface="Wingdings" panose="05000000000000000000" pitchFamily="2" charset="2"/>
              </a:rPr>
              <a:t>Civilian</a:t>
            </a:r>
            <a:r>
              <a:rPr lang="en-US" b="0" baseline="0" dirty="0">
                <a:sym typeface="Wingdings" panose="05000000000000000000" pitchFamily="2" charset="2"/>
              </a:rPr>
              <a:t> </a:t>
            </a:r>
            <a:r>
              <a:rPr lang="en-US" b="0" baseline="0" dirty="0" err="1">
                <a:sym typeface="Wingdings" panose="05000000000000000000" pitchFamily="2" charset="2"/>
              </a:rPr>
              <a:t>CasualtiesUSA</a:t>
            </a:r>
            <a:r>
              <a:rPr lang="en-US" b="0" baseline="0" dirty="0">
                <a:sym typeface="Wingdings" panose="05000000000000000000" pitchFamily="2" charset="2"/>
              </a:rPr>
              <a:t>=</a:t>
            </a:r>
            <a:r>
              <a:rPr lang="en-US" b="1" baseline="0" dirty="0">
                <a:sym typeface="Wingdings" panose="05000000000000000000" pitchFamily="2" charset="2"/>
              </a:rPr>
              <a:t>HATED!!</a:t>
            </a:r>
          </a:p>
          <a:p>
            <a:r>
              <a:rPr lang="en-US" b="0" i="1" baseline="0" dirty="0">
                <a:sym typeface="Wingdings" panose="05000000000000000000" pitchFamily="2" charset="2"/>
              </a:rPr>
              <a:t>**</a:t>
            </a:r>
            <a:r>
              <a:rPr lang="en-US" b="1" i="1" baseline="0" dirty="0" err="1">
                <a:sym typeface="Wingdings" panose="05000000000000000000" pitchFamily="2" charset="2"/>
              </a:rPr>
              <a:t>Afghanistan</a:t>
            </a:r>
            <a:r>
              <a:rPr lang="en-US" b="0" baseline="0" dirty="0" err="1">
                <a:sym typeface="Wingdings" panose="05000000000000000000" pitchFamily="2" charset="2"/>
              </a:rPr>
              <a:t></a:t>
            </a:r>
            <a:r>
              <a:rPr lang="en-US" b="1" baseline="0" dirty="0" err="1">
                <a:sym typeface="Wingdings" panose="05000000000000000000" pitchFamily="2" charset="2"/>
              </a:rPr>
              <a:t>LONGEST</a:t>
            </a:r>
            <a:r>
              <a:rPr lang="en-US" b="0" baseline="0" dirty="0">
                <a:sym typeface="Wingdings" panose="05000000000000000000" pitchFamily="2" charset="2"/>
              </a:rPr>
              <a:t> War? HOW </a:t>
            </a:r>
            <a:r>
              <a:rPr lang="en-US" b="1" baseline="0" dirty="0">
                <a:sym typeface="Wingdings" panose="05000000000000000000" pitchFamily="2" charset="2"/>
              </a:rPr>
              <a:t>POSSIBLE?</a:t>
            </a:r>
          </a:p>
          <a:p>
            <a:endParaRPr lang="en-US" b="1" baseline="0" dirty="0">
              <a:sym typeface="Wingdings" panose="05000000000000000000" pitchFamily="2" charset="2"/>
            </a:endParaRPr>
          </a:p>
          <a:p>
            <a:r>
              <a:rPr lang="en-US" b="0" baseline="0" dirty="0">
                <a:sym typeface="Wingdings" panose="05000000000000000000" pitchFamily="2" charset="2"/>
              </a:rPr>
              <a:t>There’s a “</a:t>
            </a:r>
            <a:r>
              <a:rPr lang="en-US" b="1" i="1" baseline="0" dirty="0">
                <a:sym typeface="Wingdings" panose="05000000000000000000" pitchFamily="2" charset="2"/>
              </a:rPr>
              <a:t>god of this WORLD</a:t>
            </a:r>
            <a:r>
              <a:rPr lang="en-US" b="0" baseline="0" dirty="0">
                <a:sym typeface="Wingdings" panose="05000000000000000000" pitchFamily="2" charset="2"/>
              </a:rPr>
              <a:t>” at work</a:t>
            </a:r>
          </a:p>
          <a:p>
            <a:pPr marL="171450" indent="-171450">
              <a:buFont typeface="Arial" panose="020B0604020202020204" pitchFamily="34" charset="0"/>
              <a:buChar char="•"/>
            </a:pPr>
            <a:r>
              <a:rPr lang="en-US" b="0" baseline="0" dirty="0">
                <a:sym typeface="Wingdings" panose="05000000000000000000" pitchFamily="2" charset="2"/>
              </a:rPr>
              <a:t>We </a:t>
            </a:r>
            <a:r>
              <a:rPr lang="en-US" b="1" baseline="0" dirty="0">
                <a:sym typeface="Wingdings" panose="05000000000000000000" pitchFamily="2" charset="2"/>
              </a:rPr>
              <a:t>WILL end up </a:t>
            </a:r>
            <a:r>
              <a:rPr lang="en-US" b="0" baseline="0" dirty="0">
                <a:sym typeface="Wingdings" panose="05000000000000000000" pitchFamily="2" charset="2"/>
              </a:rPr>
              <a:t>in </a:t>
            </a:r>
            <a:r>
              <a:rPr lang="en-US" b="1" baseline="0" dirty="0">
                <a:sym typeface="Wingdings" panose="05000000000000000000" pitchFamily="2" charset="2"/>
              </a:rPr>
              <a:t>ARMAGEDDON</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6</a:t>
            </a:fld>
            <a:endParaRPr lang="en-US"/>
          </a:p>
        </p:txBody>
      </p:sp>
    </p:spTree>
    <p:extLst>
      <p:ext uri="{BB962C8B-B14F-4D97-AF65-F5344CB8AC3E}">
        <p14:creationId xmlns:p14="http://schemas.microsoft.com/office/powerpoint/2010/main" val="118780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r>
              <a:rPr lang="en-US" baseline="0" dirty="0"/>
              <a:t> </a:t>
            </a:r>
            <a:r>
              <a:rPr lang="en-US" b="1" baseline="0" dirty="0"/>
              <a:t>BACK 2 the Bible</a:t>
            </a:r>
            <a:r>
              <a:rPr lang="en-US" baseline="0" dirty="0"/>
              <a:t> 2 Understand…</a:t>
            </a:r>
          </a:p>
          <a:p>
            <a:endParaRPr lang="en-US" baseline="0" dirty="0"/>
          </a:p>
          <a:p>
            <a:r>
              <a:rPr lang="en-US" baseline="0" dirty="0"/>
              <a:t>**</a:t>
            </a:r>
            <a:r>
              <a:rPr lang="en-US" u="sng" baseline="0" dirty="0"/>
              <a:t>Rev.18</a:t>
            </a:r>
            <a:r>
              <a:rPr lang="en-US" u="none" baseline="0" dirty="0">
                <a:sym typeface="Wingdings" panose="05000000000000000000" pitchFamily="2" charset="2"/>
              </a:rPr>
              <a:t></a:t>
            </a:r>
            <a:r>
              <a:rPr lang="en-US" baseline="0" dirty="0"/>
              <a:t>the </a:t>
            </a:r>
            <a:r>
              <a:rPr lang="en-US" b="1" baseline="0" dirty="0"/>
              <a:t>PROBLEM</a:t>
            </a:r>
            <a:r>
              <a:rPr lang="en-US" b="1" baseline="0" dirty="0">
                <a:sym typeface="Wingdings" panose="05000000000000000000" pitchFamily="2" charset="2"/>
              </a:rPr>
              <a:t>=SLAVES=Currency of W.S.</a:t>
            </a:r>
          </a:p>
          <a:p>
            <a:endParaRPr lang="en-US" b="1" baseline="0" dirty="0">
              <a:sym typeface="Wingdings" panose="05000000000000000000" pitchFamily="2" charset="2"/>
            </a:endParaRPr>
          </a:p>
          <a:p>
            <a:r>
              <a:rPr lang="en-US" b="1" baseline="0" dirty="0">
                <a:sym typeface="Wingdings" panose="05000000000000000000" pitchFamily="2" charset="2"/>
              </a:rPr>
              <a:t>**Walmart </a:t>
            </a:r>
            <a:r>
              <a:rPr lang="en-US" b="0" baseline="0" dirty="0">
                <a:sym typeface="Wingdings" panose="05000000000000000000" pitchFamily="2" charset="2"/>
              </a:rPr>
              <a:t>Sounds Like OR: </a:t>
            </a:r>
            <a:r>
              <a:rPr lang="en-US" b="1" baseline="0" dirty="0">
                <a:sym typeface="Wingdings" panose="05000000000000000000" pitchFamily="2" charset="2"/>
              </a:rPr>
              <a:t>**Black Friday</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7</a:t>
            </a:fld>
            <a:endParaRPr lang="en-US"/>
          </a:p>
        </p:txBody>
      </p:sp>
    </p:spTree>
    <p:extLst>
      <p:ext uri="{BB962C8B-B14F-4D97-AF65-F5344CB8AC3E}">
        <p14:creationId xmlns:p14="http://schemas.microsoft.com/office/powerpoint/2010/main" val="914354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PROBLEM</a:t>
            </a:r>
            <a:r>
              <a:rPr lang="en-US" dirty="0"/>
              <a:t> =</a:t>
            </a:r>
            <a:r>
              <a:rPr lang="en-US" u="sng" dirty="0"/>
              <a:t> Rev.18:11ff </a:t>
            </a:r>
            <a:r>
              <a:rPr lang="en-US" dirty="0">
                <a:sym typeface="Wingdings" panose="05000000000000000000" pitchFamily="2" charset="2"/>
              </a:rPr>
              <a:t> When it’s </a:t>
            </a:r>
            <a:r>
              <a:rPr lang="en-US" b="1" dirty="0">
                <a:sym typeface="Wingdings" panose="05000000000000000000" pitchFamily="2" charset="2"/>
              </a:rPr>
              <a:t>GONE</a:t>
            </a:r>
          </a:p>
          <a:p>
            <a:endParaRPr lang="en-US" b="1" dirty="0">
              <a:sym typeface="Wingdings" panose="05000000000000000000" pitchFamily="2" charset="2"/>
            </a:endParaRPr>
          </a:p>
          <a:p>
            <a:r>
              <a:rPr lang="en-US" b="1" dirty="0">
                <a:sym typeface="Wingdings" panose="05000000000000000000" pitchFamily="2" charset="2"/>
              </a:rPr>
              <a:t>** ~Take </a:t>
            </a:r>
            <a:r>
              <a:rPr lang="en-US" b="0" dirty="0">
                <a:sym typeface="Wingdings" panose="05000000000000000000" pitchFamily="2" charset="2"/>
              </a:rPr>
              <a:t>w/ U  </a:t>
            </a:r>
            <a:r>
              <a:rPr lang="en-US" b="1" dirty="0">
                <a:sym typeface="Wingdings" panose="05000000000000000000" pitchFamily="2" charset="2"/>
              </a:rPr>
              <a:t>~Need Rev. 18 </a:t>
            </a:r>
            <a:r>
              <a:rPr lang="en-US" b="0" dirty="0">
                <a:sym typeface="Wingdings" panose="05000000000000000000" pitchFamily="2" charset="2"/>
              </a:rPr>
              <a:t>to</a:t>
            </a:r>
            <a:r>
              <a:rPr lang="en-US" b="0" baseline="0" dirty="0">
                <a:sym typeface="Wingdings" panose="05000000000000000000" pitchFamily="2" charset="2"/>
              </a:rPr>
              <a:t> see that</a:t>
            </a:r>
          </a:p>
          <a:p>
            <a:pPr marL="171450" indent="-171450">
              <a:buFont typeface="Arial" panose="020B0604020202020204" pitchFamily="34" charset="0"/>
              <a:buChar char="•"/>
            </a:pPr>
            <a:r>
              <a:rPr lang="en-US" b="0" baseline="0" dirty="0">
                <a:sym typeface="Wingdings" panose="05000000000000000000" pitchFamily="2" charset="2"/>
              </a:rPr>
              <a:t>GOSP: =</a:t>
            </a:r>
            <a:r>
              <a:rPr lang="en-US" b="1" baseline="0" dirty="0">
                <a:sym typeface="Wingdings" panose="05000000000000000000" pitchFamily="2" charset="2"/>
              </a:rPr>
              <a:t>Ur Position </a:t>
            </a:r>
            <a:r>
              <a:rPr lang="en-US" b="0" baseline="0" dirty="0">
                <a:sym typeface="Wingdings" panose="05000000000000000000" pitchFamily="2" charset="2"/>
              </a:rPr>
              <a:t>2Day  </a:t>
            </a:r>
            <a:r>
              <a:rPr lang="en-US" b="1" baseline="0" dirty="0">
                <a:sym typeface="Wingdings" panose="05000000000000000000" pitchFamily="2" charset="2"/>
              </a:rPr>
              <a:t>Meaningless</a:t>
            </a:r>
          </a:p>
          <a:p>
            <a:pPr marL="0" indent="0">
              <a:buFont typeface="Arial" panose="020B0604020202020204" pitchFamily="34" charset="0"/>
              <a:buNone/>
            </a:pPr>
            <a:r>
              <a:rPr lang="en-US" b="1" baseline="0" dirty="0">
                <a:sym typeface="Wingdings" panose="05000000000000000000" pitchFamily="2" charset="2"/>
              </a:rPr>
              <a:t>	=Lose </a:t>
            </a:r>
            <a:r>
              <a:rPr lang="en-US" b="1" baseline="0" dirty="0" err="1">
                <a:sym typeface="Wingdings" panose="05000000000000000000" pitchFamily="2" charset="2"/>
              </a:rPr>
              <a:t>Relat</a:t>
            </a:r>
            <a:r>
              <a:rPr lang="en-US" b="1" baseline="0" dirty="0">
                <a:sym typeface="Wingdings" panose="05000000000000000000" pitchFamily="2" charset="2"/>
              </a:rPr>
              <a:t>/WORK/Direction!</a:t>
            </a:r>
            <a:endParaRPr lang="en-US" b="1" dirty="0"/>
          </a:p>
        </p:txBody>
      </p:sp>
      <p:sp>
        <p:nvSpPr>
          <p:cNvPr id="4" name="Slide Number Placeholder 3"/>
          <p:cNvSpPr>
            <a:spLocks noGrp="1"/>
          </p:cNvSpPr>
          <p:nvPr>
            <p:ph type="sldNum" sz="quarter" idx="10"/>
          </p:nvPr>
        </p:nvSpPr>
        <p:spPr/>
        <p:txBody>
          <a:bodyPr/>
          <a:lstStyle/>
          <a:p>
            <a:fld id="{2AD1A64E-E6E8-400F-A2E9-F0068A26DFEB}" type="slidenum">
              <a:rPr lang="en-US" smtClean="0"/>
              <a:t>8</a:t>
            </a:fld>
            <a:endParaRPr lang="en-US"/>
          </a:p>
        </p:txBody>
      </p:sp>
    </p:spTree>
    <p:extLst>
      <p:ext uri="{BB962C8B-B14F-4D97-AF65-F5344CB8AC3E}">
        <p14:creationId xmlns:p14="http://schemas.microsoft.com/office/powerpoint/2010/main" val="3303987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W.S. </a:t>
            </a:r>
            <a:r>
              <a:rPr lang="en-US" b="1" baseline="0" dirty="0"/>
              <a:t>MOURNS </a:t>
            </a:r>
            <a:r>
              <a:rPr lang="en-US" baseline="0" dirty="0"/>
              <a:t>&amp; </a:t>
            </a:r>
            <a:r>
              <a:rPr lang="en-US" b="1" baseline="0" dirty="0"/>
              <a:t>REPULSED </a:t>
            </a:r>
            <a:r>
              <a:rPr lang="en-US" baseline="0" dirty="0"/>
              <a:t>by G’s judgement, </a:t>
            </a:r>
          </a:p>
          <a:p>
            <a:endParaRPr lang="en-US" baseline="0" dirty="0">
              <a:sym typeface="Wingdings" panose="05000000000000000000" pitchFamily="2" charset="2"/>
            </a:endParaRPr>
          </a:p>
          <a:p>
            <a:pPr marL="171450" indent="-171450">
              <a:buFont typeface="Arial" panose="020B0604020202020204" pitchFamily="34" charset="0"/>
              <a:buChar char="•"/>
            </a:pPr>
            <a:r>
              <a:rPr lang="en-US" baseline="0" dirty="0">
                <a:sym typeface="Wingdings" panose="05000000000000000000" pitchFamily="2" charset="2"/>
              </a:rPr>
              <a:t>BUT  </a:t>
            </a:r>
            <a:r>
              <a:rPr lang="en-US" b="1" baseline="0" dirty="0"/>
              <a:t>Angels </a:t>
            </a:r>
            <a:r>
              <a:rPr lang="en-US" baseline="0" dirty="0"/>
              <a:t>&amp; Those </a:t>
            </a:r>
            <a:r>
              <a:rPr lang="en-US" b="1" baseline="0" dirty="0" err="1"/>
              <a:t>Underst</a:t>
            </a:r>
            <a:r>
              <a:rPr lang="en-US" b="1" baseline="0" dirty="0"/>
              <a:t>. History </a:t>
            </a:r>
            <a:r>
              <a:rPr lang="en-US" baseline="0" dirty="0"/>
              <a:t>&amp; Time </a:t>
            </a:r>
            <a:r>
              <a:rPr lang="en-US" b="1" baseline="0" dirty="0"/>
              <a:t>REJOICE</a:t>
            </a:r>
            <a:r>
              <a:rPr lang="en-US" baseline="0" dirty="0"/>
              <a:t>!</a:t>
            </a:r>
            <a:endParaRPr lang="en-US" dirty="0"/>
          </a:p>
        </p:txBody>
      </p:sp>
      <p:sp>
        <p:nvSpPr>
          <p:cNvPr id="4" name="Slide Number Placeholder 3"/>
          <p:cNvSpPr>
            <a:spLocks noGrp="1"/>
          </p:cNvSpPr>
          <p:nvPr>
            <p:ph type="sldNum" sz="quarter" idx="10"/>
          </p:nvPr>
        </p:nvSpPr>
        <p:spPr/>
        <p:txBody>
          <a:bodyPr/>
          <a:lstStyle/>
          <a:p>
            <a:fld id="{2AD1A64E-E6E8-400F-A2E9-F0068A26DFEB}" type="slidenum">
              <a:rPr lang="en-US" smtClean="0"/>
              <a:t>9</a:t>
            </a:fld>
            <a:endParaRPr lang="en-US"/>
          </a:p>
        </p:txBody>
      </p:sp>
    </p:spTree>
    <p:extLst>
      <p:ext uri="{BB962C8B-B14F-4D97-AF65-F5344CB8AC3E}">
        <p14:creationId xmlns:p14="http://schemas.microsoft.com/office/powerpoint/2010/main" val="1931285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612710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3273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35333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727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94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5545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479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9896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9330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7544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33495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445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17593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6006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4113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4048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5434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08022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0142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2920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85794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600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21527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2750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4860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53844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85196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9946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8532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12628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2698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62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4643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2672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5427966"/>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2572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1422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3710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01535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5064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2987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1391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18387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50133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09917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32349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1119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6668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0741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31539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83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11/5/2016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791052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566130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11/5/2016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106508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1.xml"/><Relationship Id="rId1" Type="http://schemas.openxmlformats.org/officeDocument/2006/relationships/themeOverride" Target="../theme/themeOverride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16.xml"/><Relationship Id="rId16" Type="http://schemas.openxmlformats.org/officeDocument/2006/relationships/diagramColors" Target="../diagrams/colors7.xml"/><Relationship Id="rId1" Type="http://schemas.openxmlformats.org/officeDocument/2006/relationships/slideLayout" Target="../slideLayouts/slideLayout5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6.jpeg"/><Relationship Id="rId1" Type="http://schemas.openxmlformats.org/officeDocument/2006/relationships/slideLayout" Target="../slideLayouts/slideLayout5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hemeOverride" Target="../theme/themeOverride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hemeOverride" Target="../theme/themeOverride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21.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21.xml"/><Relationship Id="rId1" Type="http://schemas.openxmlformats.org/officeDocument/2006/relationships/themeOverride" Target="../theme/themeOverride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7.xml"/><Relationship Id="rId7" Type="http://schemas.openxmlformats.org/officeDocument/2006/relationships/diagramQuickStyle" Target="../diagrams/quickStyle3.xml"/><Relationship Id="rId2" Type="http://schemas.openxmlformats.org/officeDocument/2006/relationships/slideLayout" Target="../slideLayouts/slideLayout21.xml"/><Relationship Id="rId1" Type="http://schemas.openxmlformats.org/officeDocument/2006/relationships/themeOverride" Target="../theme/themeOverride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themeOverride" Target="../theme/themeOverride7.xml"/><Relationship Id="rId5" Type="http://schemas.openxmlformats.org/officeDocument/2006/relationships/image" Target="../media/image1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Joy!</a:t>
            </a:r>
          </a:p>
        </p:txBody>
      </p:sp>
      <p:sp>
        <p:nvSpPr>
          <p:cNvPr id="3" name="Subtitle 2"/>
          <p:cNvSpPr>
            <a:spLocks noGrp="1"/>
          </p:cNvSpPr>
          <p:nvPr>
            <p:ph type="subTitle" idx="1"/>
          </p:nvPr>
        </p:nvSpPr>
        <p:spPr/>
        <p:txBody>
          <a:bodyPr>
            <a:normAutofit/>
          </a:bodyPr>
          <a:lstStyle/>
          <a:p>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Revelation 19</a:t>
            </a:r>
          </a:p>
        </p:txBody>
      </p:sp>
    </p:spTree>
    <p:extLst>
      <p:ext uri="{BB962C8B-B14F-4D97-AF65-F5344CB8AC3E}">
        <p14:creationId xmlns:p14="http://schemas.microsoft.com/office/powerpoint/2010/main" val="2905922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ea of glass revel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
            <a:ext cx="12346431" cy="7137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2" y="0"/>
            <a:ext cx="10131425" cy="1456267"/>
          </a:xfrm>
        </p:spPr>
        <p:txBody>
          <a:bodyPr>
            <a:noAutofit/>
          </a:bodyPr>
          <a:lstStyle/>
          <a:p>
            <a:r>
              <a:rPr lang="en-US" sz="48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the Darkest Hour the Greatest Joy!</a:t>
            </a:r>
          </a:p>
        </p:txBody>
      </p:sp>
      <p:sp>
        <p:nvSpPr>
          <p:cNvPr id="3" name="Content Placeholder 2"/>
          <p:cNvSpPr>
            <a:spLocks noGrp="1"/>
          </p:cNvSpPr>
          <p:nvPr>
            <p:ph sz="half" idx="1"/>
          </p:nvPr>
        </p:nvSpPr>
        <p:spPr>
          <a:xfrm>
            <a:off x="685802" y="4829791"/>
            <a:ext cx="10382533" cy="2471761"/>
          </a:xfrm>
        </p:spPr>
        <p:txBody>
          <a:bodyPr anchor="t">
            <a:noAutofit/>
          </a:bodyPr>
          <a:lstStyle/>
          <a:p>
            <a:pPr marL="0" indent="0">
              <a:buNone/>
            </a:pPr>
            <a:r>
              <a:rPr lang="en-US" sz="3200" b="1" dirty="0"/>
              <a:t>Revelation 19:6 </a:t>
            </a:r>
            <a:r>
              <a:rPr lang="en-US" sz="3200" dirty="0"/>
              <a:t> Then I heard </a:t>
            </a:r>
            <a:r>
              <a:rPr lang="en-US" sz="3200" i="1" dirty="0"/>
              <a:t>something</a:t>
            </a:r>
            <a:r>
              <a:rPr lang="en-US" sz="3200" dirty="0"/>
              <a:t> like the voice of a great multitude and like the sound of many waters and like the sound of mighty peals of thunder, saying, "Hallelujah! For the Lord our God, the Almighty, reigns. </a:t>
            </a:r>
          </a:p>
        </p:txBody>
      </p:sp>
    </p:spTree>
    <p:extLst>
      <p:ext uri="{BB962C8B-B14F-4D97-AF65-F5344CB8AC3E}">
        <p14:creationId xmlns:p14="http://schemas.microsoft.com/office/powerpoint/2010/main" val="1584828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3"/>
          <a:stretch>
            <a:fillRect/>
          </a:stretch>
        </p:blipFill>
        <p:spPr>
          <a:xfrm>
            <a:off x="-48199" y="-118123"/>
            <a:ext cx="12240199" cy="7740398"/>
          </a:xfrm>
          <a:prstGeom prst="rect">
            <a:avLst/>
          </a:prstGeom>
        </p:spPr>
      </p:pic>
      <p:sp>
        <p:nvSpPr>
          <p:cNvPr id="2" name="Title 1"/>
          <p:cNvSpPr>
            <a:spLocks noGrp="1"/>
          </p:cNvSpPr>
          <p:nvPr>
            <p:ph type="title"/>
          </p:nvPr>
        </p:nvSpPr>
        <p:spPr>
          <a:xfrm>
            <a:off x="685802" y="0"/>
            <a:ext cx="10131425" cy="1456267"/>
          </a:xfrm>
        </p:spPr>
        <p:txBody>
          <a:bodyPr>
            <a:noAutofit/>
          </a:bodyPr>
          <a:lstStyle/>
          <a:p>
            <a:r>
              <a:rPr lang="en-US" sz="48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the Darkest Hour the Greatest Joy!</a:t>
            </a:r>
          </a:p>
        </p:txBody>
      </p:sp>
      <p:sp>
        <p:nvSpPr>
          <p:cNvPr id="3" name="Content Placeholder 2"/>
          <p:cNvSpPr>
            <a:spLocks noGrp="1"/>
          </p:cNvSpPr>
          <p:nvPr>
            <p:ph sz="half" idx="1"/>
          </p:nvPr>
        </p:nvSpPr>
        <p:spPr>
          <a:xfrm>
            <a:off x="981948" y="2768979"/>
            <a:ext cx="10382533" cy="2471761"/>
          </a:xfrm>
        </p:spPr>
        <p:txBody>
          <a:bodyPr anchor="t">
            <a:no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Revelation 19:7-9  Let us be glad and rejoice, let us give honor to him. For the time has come for the wedding feast of the Lamb, and his bride has prepared herself.  She has been given the finest of pure white linen to wear.” For the fine linen represents the good deeds of God’s holy people.  And the angel said to me, “Write this: Blessed are those who are invited to the wedding feast of the Lamb.” And he added, “These are true words that come from God.” </a:t>
            </a:r>
          </a:p>
        </p:txBody>
      </p:sp>
      <p:sp>
        <p:nvSpPr>
          <p:cNvPr id="5" name="Rectangle 4"/>
          <p:cNvSpPr/>
          <p:nvPr/>
        </p:nvSpPr>
        <p:spPr>
          <a:xfrm>
            <a:off x="3023900" y="1227435"/>
            <a:ext cx="60960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a:spAutoFit/>
          </a:bodyPr>
          <a:lstStyle/>
          <a:p>
            <a:r>
              <a:rPr lang="en-US" sz="2400" b="1" dirty="0"/>
              <a:t>Luke 22:18 </a:t>
            </a:r>
            <a:r>
              <a:rPr lang="en-US" sz="2400" dirty="0"/>
              <a:t> “for I say to you, I will not drink of the fruit of the vine from now on until the kingdom of God comes.”</a:t>
            </a:r>
          </a:p>
        </p:txBody>
      </p:sp>
      <p:sp>
        <p:nvSpPr>
          <p:cNvPr id="8" name="Rectangle 7"/>
          <p:cNvSpPr/>
          <p:nvPr/>
        </p:nvSpPr>
        <p:spPr>
          <a:xfrm>
            <a:off x="3023900" y="1197317"/>
            <a:ext cx="6096000" cy="120032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a:spAutoFit/>
          </a:bodyPr>
          <a:lstStyle/>
          <a:p>
            <a:r>
              <a:rPr lang="en-US" sz="2400" b="1" dirty="0"/>
              <a:t>1 Corinthians 11:26 </a:t>
            </a:r>
            <a:r>
              <a:rPr lang="en-US" sz="2400" dirty="0"/>
              <a:t> For as often as you eat this bread and drink the cup, you proclaim the Lord's death until He comes. </a:t>
            </a:r>
          </a:p>
        </p:txBody>
      </p:sp>
    </p:spTree>
    <p:extLst>
      <p:ext uri="{BB962C8B-B14F-4D97-AF65-F5344CB8AC3E}">
        <p14:creationId xmlns:p14="http://schemas.microsoft.com/office/powerpoint/2010/main" val="1859999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fltVal val="0"/>
                                          </p:val>
                                        </p:tav>
                                        <p:tav tm="100000">
                                          <p:val>
                                            <p:strVal val="#ppt_w"/>
                                          </p:val>
                                        </p:tav>
                                      </p:tavLst>
                                    </p:anim>
                                    <p:anim calcmode="lin" valueType="num">
                                      <p:cBhvr>
                                        <p:cTn id="15" dur="1000" fill="hold"/>
                                        <p:tgtEl>
                                          <p:spTgt spid="8"/>
                                        </p:tgtEl>
                                        <p:attrNameLst>
                                          <p:attrName>ppt_h</p:attrName>
                                        </p:attrNameLst>
                                      </p:cBhvr>
                                      <p:tavLst>
                                        <p:tav tm="0">
                                          <p:val>
                                            <p:fltVal val="0"/>
                                          </p:val>
                                        </p:tav>
                                        <p:tav tm="100000">
                                          <p:val>
                                            <p:strVal val="#ppt_h"/>
                                          </p:val>
                                        </p:tav>
                                      </p:tavLst>
                                    </p:anim>
                                    <p:anim calcmode="lin" valueType="num">
                                      <p:cBhvr>
                                        <p:cTn id="16" dur="1000" fill="hold"/>
                                        <p:tgtEl>
                                          <p:spTgt spid="8"/>
                                        </p:tgtEl>
                                        <p:attrNameLst>
                                          <p:attrName>style.rotation</p:attrName>
                                        </p:attrNameLst>
                                      </p:cBhvr>
                                      <p:tavLst>
                                        <p:tav tm="0">
                                          <p:val>
                                            <p:fltVal val="90"/>
                                          </p:val>
                                        </p:tav>
                                        <p:tav tm="100000">
                                          <p:val>
                                            <p:fltVal val="0"/>
                                          </p:val>
                                        </p:tav>
                                      </p:tavLst>
                                    </p:anim>
                                    <p:animEffect transition="in" filter="fade">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3"/>
          <a:stretch>
            <a:fillRect/>
          </a:stretch>
        </p:blipFill>
        <p:spPr>
          <a:xfrm>
            <a:off x="-48199" y="-118123"/>
            <a:ext cx="12240199" cy="7740398"/>
          </a:xfrm>
          <a:prstGeom prst="rect">
            <a:avLst/>
          </a:prstGeom>
        </p:spPr>
      </p:pic>
      <p:sp>
        <p:nvSpPr>
          <p:cNvPr id="2" name="Title 1"/>
          <p:cNvSpPr>
            <a:spLocks noGrp="1"/>
          </p:cNvSpPr>
          <p:nvPr>
            <p:ph type="title"/>
          </p:nvPr>
        </p:nvSpPr>
        <p:spPr>
          <a:xfrm>
            <a:off x="685802" y="0"/>
            <a:ext cx="10131425" cy="1456267"/>
          </a:xfrm>
        </p:spPr>
        <p:txBody>
          <a:bodyPr>
            <a:noAutofit/>
          </a:bodyPr>
          <a:lstStyle/>
          <a:p>
            <a:r>
              <a:rPr lang="en-US" sz="48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the Darkest Hour the Greatest Joy!</a:t>
            </a:r>
          </a:p>
        </p:txBody>
      </p:sp>
      <p:sp>
        <p:nvSpPr>
          <p:cNvPr id="3" name="Content Placeholder 2"/>
          <p:cNvSpPr>
            <a:spLocks noGrp="1"/>
          </p:cNvSpPr>
          <p:nvPr>
            <p:ph sz="half" idx="1"/>
          </p:nvPr>
        </p:nvSpPr>
        <p:spPr>
          <a:xfrm>
            <a:off x="880633" y="5205104"/>
            <a:ext cx="10382533" cy="1652896"/>
          </a:xfrm>
        </p:spPr>
        <p:txBody>
          <a:bodyPr anchor="t">
            <a:noAutofit/>
          </a:bodyPr>
          <a:lstStyle/>
          <a:p>
            <a:pPr marL="0" indent="0">
              <a:buNone/>
            </a:pPr>
            <a:r>
              <a:rPr lang="en-US" sz="3200" b="1" dirty="0">
                <a:ln w="9525">
                  <a:solidFill>
                    <a:schemeClr val="bg1"/>
                  </a:solidFill>
                  <a:prstDash val="solid"/>
                </a:ln>
                <a:effectLst>
                  <a:outerShdw blurRad="12700" dist="38100" dir="2700000" algn="tl" rotWithShape="0">
                    <a:schemeClr val="bg1">
                      <a:lumMod val="50000"/>
                    </a:schemeClr>
                  </a:outerShdw>
                </a:effectLst>
              </a:rPr>
              <a:t>Revelation 19:7-9  ”…his bride has prepared herself.  She has been given the finest of pure white linen to wear. For the fine linen represents the good deeds of God’s holy people.” </a:t>
            </a:r>
          </a:p>
        </p:txBody>
      </p:sp>
      <p:sp>
        <p:nvSpPr>
          <p:cNvPr id="9" name="Rectangle 8"/>
          <p:cNvSpPr/>
          <p:nvPr/>
        </p:nvSpPr>
        <p:spPr>
          <a:xfrm>
            <a:off x="3023899" y="1456267"/>
            <a:ext cx="6096000" cy="15696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r>
              <a:rPr lang="en-US" sz="2400" b="1" dirty="0"/>
              <a:t>Revelation 16:15 </a:t>
            </a:r>
            <a:r>
              <a:rPr lang="en-US" sz="2400" dirty="0"/>
              <a:t> ”I am coming like a thief. Blessed is the one who stays awake and keeps his clothes, so that he will not walk about naked and men will not see his shame.”</a:t>
            </a:r>
          </a:p>
        </p:txBody>
      </p:sp>
      <p:sp>
        <p:nvSpPr>
          <p:cNvPr id="10" name="Rectangle 9"/>
          <p:cNvSpPr/>
          <p:nvPr/>
        </p:nvSpPr>
        <p:spPr>
          <a:xfrm>
            <a:off x="1854850" y="1391693"/>
            <a:ext cx="8434097" cy="193899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00" b="1" dirty="0"/>
              <a:t>2 Corinthians 5:9-10 </a:t>
            </a:r>
            <a:r>
              <a:rPr lang="en-US" sz="2400" dirty="0"/>
              <a:t> Therefore we also have as our ambition, whether at home or absent, to be pleasing to Him.  For we must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all appear before the judgment seat of Christ</a:t>
            </a:r>
            <a:r>
              <a:rPr lang="en-US" sz="2400" dirty="0"/>
              <a:t>, so that each one may be recompensed for his deeds in the body, according to what he has done, whether good or bad.</a:t>
            </a:r>
          </a:p>
        </p:txBody>
      </p:sp>
      <p:sp>
        <p:nvSpPr>
          <p:cNvPr id="8" name="Rectangle 7"/>
          <p:cNvSpPr/>
          <p:nvPr/>
        </p:nvSpPr>
        <p:spPr>
          <a:xfrm>
            <a:off x="1854848" y="1022361"/>
            <a:ext cx="8434097" cy="230832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00" b="1" dirty="0"/>
              <a:t>1 Corinthians 3:13-15 </a:t>
            </a:r>
            <a:r>
              <a:rPr lang="en-US" sz="2400" dirty="0"/>
              <a:t> each man's work will become evident; for the day will show it because it is </a:t>
            </a:r>
            <a:r>
              <a:rPr lang="en-US" sz="2400" i="1" dirty="0"/>
              <a:t>to be</a:t>
            </a:r>
            <a:r>
              <a:rPr lang="en-US" sz="2400" dirty="0"/>
              <a:t> revealed with fire, and the fire itself will test the quality of each man's work.  If any man's work which he has built on it remains, he will receive a reward.  If any man's work is burned up,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he will suffer loss</a:t>
            </a:r>
            <a:r>
              <a:rPr lang="en-US" sz="2400" dirty="0"/>
              <a:t>; but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he himself will be saved</a:t>
            </a:r>
            <a:r>
              <a:rPr lang="en-US" sz="2400" dirty="0"/>
              <a:t>, yet so as through fire.</a:t>
            </a:r>
          </a:p>
        </p:txBody>
      </p:sp>
    </p:spTree>
    <p:extLst>
      <p:ext uri="{BB962C8B-B14F-4D97-AF65-F5344CB8AC3E}">
        <p14:creationId xmlns:p14="http://schemas.microsoft.com/office/powerpoint/2010/main" val="29305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3"/>
          <a:stretch>
            <a:fillRect/>
          </a:stretch>
        </p:blipFill>
        <p:spPr>
          <a:xfrm>
            <a:off x="-48199" y="-118123"/>
            <a:ext cx="12240199" cy="7740398"/>
          </a:xfrm>
          <a:prstGeom prst="rect">
            <a:avLst/>
          </a:prstGeom>
        </p:spPr>
      </p:pic>
      <p:sp>
        <p:nvSpPr>
          <p:cNvPr id="2" name="Title 1"/>
          <p:cNvSpPr>
            <a:spLocks noGrp="1"/>
          </p:cNvSpPr>
          <p:nvPr>
            <p:ph type="title"/>
          </p:nvPr>
        </p:nvSpPr>
        <p:spPr>
          <a:xfrm>
            <a:off x="685802" y="0"/>
            <a:ext cx="10131425" cy="1456267"/>
          </a:xfrm>
        </p:spPr>
        <p:txBody>
          <a:bodyPr>
            <a:noAutofit/>
          </a:bodyPr>
          <a:lstStyle/>
          <a:p>
            <a:r>
              <a:rPr lang="en-US" sz="48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the Darkest Hour the Greatest Joy!</a:t>
            </a:r>
          </a:p>
        </p:txBody>
      </p:sp>
      <p:sp>
        <p:nvSpPr>
          <p:cNvPr id="11" name="Rectangle 10"/>
          <p:cNvSpPr/>
          <p:nvPr/>
        </p:nvSpPr>
        <p:spPr>
          <a:xfrm>
            <a:off x="1854851" y="5852150"/>
            <a:ext cx="8434097" cy="83099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sz="2400" b="1" dirty="0"/>
              <a:t>1 Timothy 1:5 </a:t>
            </a:r>
            <a:r>
              <a:rPr lang="en-US" sz="2400" dirty="0"/>
              <a:t> But the goal of our instruction is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love</a:t>
            </a:r>
            <a:r>
              <a:rPr lang="en-US" sz="2400" dirty="0"/>
              <a:t> from a pure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heart</a:t>
            </a:r>
            <a:r>
              <a:rPr lang="en-US" sz="2400" dirty="0"/>
              <a:t> and a good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conscience</a:t>
            </a:r>
            <a:r>
              <a:rPr lang="en-US" sz="2400" dirty="0"/>
              <a:t> and a sincere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faith</a:t>
            </a:r>
            <a:r>
              <a:rPr lang="en-US" sz="2400" dirty="0"/>
              <a:t>. </a:t>
            </a:r>
          </a:p>
        </p:txBody>
      </p:sp>
      <p:sp>
        <p:nvSpPr>
          <p:cNvPr id="5" name="TextBox 4"/>
          <p:cNvSpPr txBox="1"/>
          <p:nvPr/>
        </p:nvSpPr>
        <p:spPr>
          <a:xfrm rot="19020764">
            <a:off x="10706100" y="5397500"/>
            <a:ext cx="888385" cy="52322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2800" dirty="0"/>
              <a:t>Sean</a:t>
            </a:r>
          </a:p>
        </p:txBody>
      </p:sp>
      <p:sp>
        <p:nvSpPr>
          <p:cNvPr id="7" name="Callout: Down Arrow 6"/>
          <p:cNvSpPr/>
          <p:nvPr/>
        </p:nvSpPr>
        <p:spPr>
          <a:xfrm>
            <a:off x="5867400" y="1187040"/>
            <a:ext cx="1447800" cy="7747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Keith</a:t>
            </a:r>
          </a:p>
        </p:txBody>
      </p:sp>
    </p:spTree>
    <p:extLst>
      <p:ext uri="{BB962C8B-B14F-4D97-AF65-F5344CB8AC3E}">
        <p14:creationId xmlns:p14="http://schemas.microsoft.com/office/powerpoint/2010/main" val="296831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423" y="0"/>
            <a:ext cx="11039765" cy="1456267"/>
          </a:xfrm>
        </p:spPr>
        <p:txBody>
          <a:bodyPr>
            <a:normAutofit/>
          </a:bodyPr>
          <a:lstStyle/>
          <a:p>
            <a:r>
              <a:rPr lang="en-US" sz="6000" b="1" cap="none" spc="50" dirty="0">
                <a:ln w="0"/>
                <a:solidFill>
                  <a:schemeClr val="bg2"/>
                </a:solidFill>
                <a:effectLst>
                  <a:innerShdw blurRad="63500" dist="50800" dir="13500000">
                    <a:srgbClr val="000000">
                      <a:alpha val="50000"/>
                    </a:srgbClr>
                  </a:innerShdw>
                </a:effectLst>
              </a:rPr>
              <a:t>“</a:t>
            </a:r>
            <a:r>
              <a:rPr lang="en-US" sz="6000" b="1" cap="none" spc="50" dirty="0">
                <a:ln w="0"/>
                <a:solidFill>
                  <a:schemeClr val="bg2"/>
                </a:solidFill>
                <a:effectLst>
                  <a:innerShdw blurRad="63500" dist="50800" dir="13500000">
                    <a:srgbClr val="000000">
                      <a:alpha val="50000"/>
                    </a:srgbClr>
                  </a:innerShdw>
                </a:effectLst>
                <a:latin typeface="Calibri" panose="020F0502020204030204"/>
              </a:rPr>
              <a:t>I am coming like a thief.”</a:t>
            </a:r>
            <a:endParaRPr lang="en-US" sz="6000" b="1" cap="none" spc="50" dirty="0">
              <a:ln w="0"/>
              <a:solidFill>
                <a:schemeClr val="bg2"/>
              </a:solidFill>
              <a:effectLst>
                <a:innerShdw blurRad="63500" dist="50800" dir="13500000">
                  <a:srgbClr val="000000">
                    <a:alpha val="50000"/>
                  </a:srgbClr>
                </a:innerShdw>
              </a:effectLst>
            </a:endParaRPr>
          </a:p>
        </p:txBody>
      </p:sp>
      <p:sp>
        <p:nvSpPr>
          <p:cNvPr id="3" name="Content Placeholder 2"/>
          <p:cNvSpPr>
            <a:spLocks noGrp="1"/>
          </p:cNvSpPr>
          <p:nvPr>
            <p:ph sz="half" idx="1"/>
          </p:nvPr>
        </p:nvSpPr>
        <p:spPr>
          <a:xfrm>
            <a:off x="685802" y="1456267"/>
            <a:ext cx="4995334" cy="4783168"/>
          </a:xfrm>
        </p:spPr>
        <p:txBody>
          <a:bodyPr>
            <a:noAutofit/>
          </a:bodyPr>
          <a:lstStyle/>
          <a:p>
            <a:pPr marL="0" indent="0">
              <a:buNone/>
            </a:pPr>
            <a:r>
              <a:rPr lang="en-US" sz="2400" b="1" dirty="0"/>
              <a:t>1 Thessalonians 4:16-17 </a:t>
            </a:r>
            <a:r>
              <a:rPr lang="en-US" sz="2400" dirty="0"/>
              <a:t> For the Lord Himself will descend from heaven with a shout, with the voice of </a:t>
            </a:r>
            <a:r>
              <a:rPr lang="en-US" sz="2400" i="1" dirty="0"/>
              <a:t>the</a:t>
            </a:r>
            <a:r>
              <a:rPr lang="en-US" sz="2400" dirty="0"/>
              <a:t> archangel and with the trumpet of God, </a:t>
            </a:r>
          </a:p>
          <a:p>
            <a:pPr marL="0" indent="0">
              <a:buNone/>
            </a:pPr>
            <a:r>
              <a:rPr lang="en-US" sz="2400" dirty="0"/>
              <a:t>and the dead in Christ will rise first.  </a:t>
            </a:r>
          </a:p>
          <a:p>
            <a:pPr marL="0" indent="0">
              <a:buNone/>
            </a:pPr>
            <a:r>
              <a:rPr lang="en-US" sz="2400" dirty="0"/>
              <a:t>Then we who are alive and remain will be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caught up</a:t>
            </a:r>
            <a:endParaRPr lang="en-US" sz="2400" dirty="0"/>
          </a:p>
          <a:p>
            <a:pPr marL="0" indent="0">
              <a:buNone/>
            </a:pP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together</a:t>
            </a:r>
            <a:r>
              <a:rPr lang="en-US" sz="2400" dirty="0"/>
              <a:t> with them in the clouds to meet the Lord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in the air</a:t>
            </a:r>
            <a:r>
              <a:rPr lang="en-US" sz="2400" dirty="0"/>
              <a:t>,</a:t>
            </a:r>
          </a:p>
          <a:p>
            <a:pPr marL="0" indent="0">
              <a:buNone/>
            </a:pPr>
            <a:r>
              <a:rPr lang="en-US" sz="2400" dirty="0"/>
              <a:t>and so we shall always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be with the Lord</a:t>
            </a:r>
            <a:r>
              <a:rPr lang="en-US" sz="2400" dirty="0"/>
              <a:t>.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381911665"/>
              </p:ext>
            </p:extLst>
          </p:nvPr>
        </p:nvGraphicFramePr>
        <p:xfrm>
          <a:off x="5821363" y="995081"/>
          <a:ext cx="5971708" cy="5338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allout: Down Arrow 6"/>
          <p:cNvSpPr/>
          <p:nvPr/>
        </p:nvSpPr>
        <p:spPr>
          <a:xfrm>
            <a:off x="0" y="1225450"/>
            <a:ext cx="4646951" cy="2977126"/>
          </a:xfrm>
          <a:prstGeom prst="downArrowCallou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400" b="1" i="1" dirty="0" err="1"/>
              <a:t>harpazō</a:t>
            </a:r>
            <a:r>
              <a:rPr lang="en-US" sz="2400" dirty="0"/>
              <a:t> – a verb found in thirteen places meaning "take by force" in various settings…forcibly to seize upon, snatch away, caught up, carried away…</a:t>
            </a:r>
            <a:endParaRPr lang="en-US" sz="2400" i="1" dirty="0"/>
          </a:p>
        </p:txBody>
      </p:sp>
    </p:spTree>
    <p:extLst>
      <p:ext uri="{BB962C8B-B14F-4D97-AF65-F5344CB8AC3E}">
        <p14:creationId xmlns:p14="http://schemas.microsoft.com/office/powerpoint/2010/main" val="3956047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graphicEl>
                                              <a:dgm id="{4F5AF675-6D8E-417D-90BC-AD8B76916E99}"/>
                                            </p:graphicEl>
                                          </p:spTgt>
                                        </p:tgtEl>
                                        <p:attrNameLst>
                                          <p:attrName>style.visibility</p:attrName>
                                        </p:attrNameLst>
                                      </p:cBhvr>
                                      <p:to>
                                        <p:strVal val="visible"/>
                                      </p:to>
                                    </p:set>
                                    <p:anim calcmode="lin" valueType="num">
                                      <p:cBhvr>
                                        <p:cTn id="7" dur="500" fill="hold"/>
                                        <p:tgtEl>
                                          <p:spTgt spid="6">
                                            <p:graphicEl>
                                              <a:dgm id="{4F5AF675-6D8E-417D-90BC-AD8B76916E99}"/>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4F5AF675-6D8E-417D-90BC-AD8B76916E99}"/>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4F5AF675-6D8E-417D-90BC-AD8B76916E99}"/>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graphicEl>
                                              <a:dgm id="{4C9B5374-4725-44AE-BDA4-D45CE3831B3A}"/>
                                            </p:graphicEl>
                                          </p:spTgt>
                                        </p:tgtEl>
                                        <p:attrNameLst>
                                          <p:attrName>style.visibility</p:attrName>
                                        </p:attrNameLst>
                                      </p:cBhvr>
                                      <p:to>
                                        <p:strVal val="visible"/>
                                      </p:to>
                                    </p:set>
                                    <p:anim calcmode="lin" valueType="num">
                                      <p:cBhvr>
                                        <p:cTn id="12" dur="500" fill="hold"/>
                                        <p:tgtEl>
                                          <p:spTgt spid="6">
                                            <p:graphicEl>
                                              <a:dgm id="{4C9B5374-4725-44AE-BDA4-D45CE3831B3A}"/>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4C9B5374-4725-44AE-BDA4-D45CE3831B3A}"/>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4C9B5374-4725-44AE-BDA4-D45CE3831B3A}"/>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graphicEl>
                                              <a:dgm id="{F39DCDBF-1305-48F1-9463-C021FD659762}"/>
                                            </p:graphicEl>
                                          </p:spTgt>
                                        </p:tgtEl>
                                        <p:attrNameLst>
                                          <p:attrName>style.visibility</p:attrName>
                                        </p:attrNameLst>
                                      </p:cBhvr>
                                      <p:to>
                                        <p:strVal val="visible"/>
                                      </p:to>
                                    </p:set>
                                    <p:anim calcmode="lin" valueType="num">
                                      <p:cBhvr>
                                        <p:cTn id="17" dur="500" fill="hold"/>
                                        <p:tgtEl>
                                          <p:spTgt spid="6">
                                            <p:graphicEl>
                                              <a:dgm id="{F39DCDBF-1305-48F1-9463-C021FD659762}"/>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F39DCDBF-1305-48F1-9463-C021FD659762}"/>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F39DCDBF-1305-48F1-9463-C021FD65976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6">
                                            <p:graphicEl>
                                              <a:dgm id="{1977901F-3E4F-4997-B3A6-8CB8DDB2ACEB}"/>
                                            </p:graphicEl>
                                          </p:spTgt>
                                        </p:tgtEl>
                                        <p:attrNameLst>
                                          <p:attrName>style.visibility</p:attrName>
                                        </p:attrNameLst>
                                      </p:cBhvr>
                                      <p:to>
                                        <p:strVal val="visible"/>
                                      </p:to>
                                    </p:set>
                                    <p:anim calcmode="lin" valueType="num">
                                      <p:cBhvr>
                                        <p:cTn id="27" dur="500" fill="hold"/>
                                        <p:tgtEl>
                                          <p:spTgt spid="6">
                                            <p:graphicEl>
                                              <a:dgm id="{1977901F-3E4F-4997-B3A6-8CB8DDB2ACEB}"/>
                                            </p:graphicEl>
                                          </p:spTgt>
                                        </p:tgtEl>
                                        <p:attrNameLst>
                                          <p:attrName>ppt_w</p:attrName>
                                        </p:attrNameLst>
                                      </p:cBhvr>
                                      <p:tavLst>
                                        <p:tav tm="0">
                                          <p:val>
                                            <p:fltVal val="0"/>
                                          </p:val>
                                        </p:tav>
                                        <p:tav tm="100000">
                                          <p:val>
                                            <p:strVal val="#ppt_w"/>
                                          </p:val>
                                        </p:tav>
                                      </p:tavLst>
                                    </p:anim>
                                    <p:anim calcmode="lin" valueType="num">
                                      <p:cBhvr>
                                        <p:cTn id="28" dur="500" fill="hold"/>
                                        <p:tgtEl>
                                          <p:spTgt spid="6">
                                            <p:graphicEl>
                                              <a:dgm id="{1977901F-3E4F-4997-B3A6-8CB8DDB2ACEB}"/>
                                            </p:graphicEl>
                                          </p:spTgt>
                                        </p:tgtEl>
                                        <p:attrNameLst>
                                          <p:attrName>ppt_h</p:attrName>
                                        </p:attrNameLst>
                                      </p:cBhvr>
                                      <p:tavLst>
                                        <p:tav tm="0">
                                          <p:val>
                                            <p:fltVal val="0"/>
                                          </p:val>
                                        </p:tav>
                                        <p:tav tm="100000">
                                          <p:val>
                                            <p:strVal val="#ppt_h"/>
                                          </p:val>
                                        </p:tav>
                                      </p:tavLst>
                                    </p:anim>
                                    <p:animEffect transition="in" filter="fade">
                                      <p:cBhvr>
                                        <p:cTn id="29" dur="500"/>
                                        <p:tgtEl>
                                          <p:spTgt spid="6">
                                            <p:graphicEl>
                                              <a:dgm id="{1977901F-3E4F-4997-B3A6-8CB8DDB2ACEB}"/>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graphicEl>
                                              <a:dgm id="{9B1FA721-20C6-4ADE-A2B2-7E88E0502B73}"/>
                                            </p:graphicEl>
                                          </p:spTgt>
                                        </p:tgtEl>
                                        <p:attrNameLst>
                                          <p:attrName>style.visibility</p:attrName>
                                        </p:attrNameLst>
                                      </p:cBhvr>
                                      <p:to>
                                        <p:strVal val="visible"/>
                                      </p:to>
                                    </p:set>
                                    <p:anim calcmode="lin" valueType="num">
                                      <p:cBhvr>
                                        <p:cTn id="32" dur="500" fill="hold"/>
                                        <p:tgtEl>
                                          <p:spTgt spid="6">
                                            <p:graphicEl>
                                              <a:dgm id="{9B1FA721-20C6-4ADE-A2B2-7E88E0502B73}"/>
                                            </p:graphicEl>
                                          </p:spTgt>
                                        </p:tgtEl>
                                        <p:attrNameLst>
                                          <p:attrName>ppt_w</p:attrName>
                                        </p:attrNameLst>
                                      </p:cBhvr>
                                      <p:tavLst>
                                        <p:tav tm="0">
                                          <p:val>
                                            <p:fltVal val="0"/>
                                          </p:val>
                                        </p:tav>
                                        <p:tav tm="100000">
                                          <p:val>
                                            <p:strVal val="#ppt_w"/>
                                          </p:val>
                                        </p:tav>
                                      </p:tavLst>
                                    </p:anim>
                                    <p:anim calcmode="lin" valueType="num">
                                      <p:cBhvr>
                                        <p:cTn id="33" dur="500" fill="hold"/>
                                        <p:tgtEl>
                                          <p:spTgt spid="6">
                                            <p:graphicEl>
                                              <a:dgm id="{9B1FA721-20C6-4ADE-A2B2-7E88E0502B73}"/>
                                            </p:graphicEl>
                                          </p:spTgt>
                                        </p:tgtEl>
                                        <p:attrNameLst>
                                          <p:attrName>ppt_h</p:attrName>
                                        </p:attrNameLst>
                                      </p:cBhvr>
                                      <p:tavLst>
                                        <p:tav tm="0">
                                          <p:val>
                                            <p:fltVal val="0"/>
                                          </p:val>
                                        </p:tav>
                                        <p:tav tm="100000">
                                          <p:val>
                                            <p:strVal val="#ppt_h"/>
                                          </p:val>
                                        </p:tav>
                                      </p:tavLst>
                                    </p:anim>
                                    <p:animEffect transition="in" filter="fade">
                                      <p:cBhvr>
                                        <p:cTn id="34" dur="500"/>
                                        <p:tgtEl>
                                          <p:spTgt spid="6">
                                            <p:graphicEl>
                                              <a:dgm id="{9B1FA721-20C6-4ADE-A2B2-7E88E0502B73}"/>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graphicEl>
                                              <a:dgm id="{E6B29EE5-289E-47D2-AB72-6E93CF782A78}"/>
                                            </p:graphicEl>
                                          </p:spTgt>
                                        </p:tgtEl>
                                        <p:attrNameLst>
                                          <p:attrName>style.visibility</p:attrName>
                                        </p:attrNameLst>
                                      </p:cBhvr>
                                      <p:to>
                                        <p:strVal val="visible"/>
                                      </p:to>
                                    </p:set>
                                    <p:anim calcmode="lin" valueType="num">
                                      <p:cBhvr>
                                        <p:cTn id="42" dur="500" fill="hold"/>
                                        <p:tgtEl>
                                          <p:spTgt spid="6">
                                            <p:graphicEl>
                                              <a:dgm id="{E6B29EE5-289E-47D2-AB72-6E93CF782A78}"/>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E6B29EE5-289E-47D2-AB72-6E93CF782A78}"/>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E6B29EE5-289E-47D2-AB72-6E93CF782A78}"/>
                                            </p:graphic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graphicEl>
                                              <a:dgm id="{1D046273-A530-4832-A29C-487F5383AFEB}"/>
                                            </p:graphicEl>
                                          </p:spTgt>
                                        </p:tgtEl>
                                        <p:attrNameLst>
                                          <p:attrName>style.visibility</p:attrName>
                                        </p:attrNameLst>
                                      </p:cBhvr>
                                      <p:to>
                                        <p:strVal val="visible"/>
                                      </p:to>
                                    </p:set>
                                    <p:anim calcmode="lin" valueType="num">
                                      <p:cBhvr>
                                        <p:cTn id="47" dur="500" fill="hold"/>
                                        <p:tgtEl>
                                          <p:spTgt spid="6">
                                            <p:graphicEl>
                                              <a:dgm id="{1D046273-A530-4832-A29C-487F5383AFEB}"/>
                                            </p:graphicEl>
                                          </p:spTgt>
                                        </p:tgtEl>
                                        <p:attrNameLst>
                                          <p:attrName>ppt_w</p:attrName>
                                        </p:attrNameLst>
                                      </p:cBhvr>
                                      <p:tavLst>
                                        <p:tav tm="0">
                                          <p:val>
                                            <p:fltVal val="0"/>
                                          </p:val>
                                        </p:tav>
                                        <p:tav tm="100000">
                                          <p:val>
                                            <p:strVal val="#ppt_w"/>
                                          </p:val>
                                        </p:tav>
                                      </p:tavLst>
                                    </p:anim>
                                    <p:anim calcmode="lin" valueType="num">
                                      <p:cBhvr>
                                        <p:cTn id="48" dur="500" fill="hold"/>
                                        <p:tgtEl>
                                          <p:spTgt spid="6">
                                            <p:graphicEl>
                                              <a:dgm id="{1D046273-A530-4832-A29C-487F5383AFEB}"/>
                                            </p:graphicEl>
                                          </p:spTgt>
                                        </p:tgtEl>
                                        <p:attrNameLst>
                                          <p:attrName>ppt_h</p:attrName>
                                        </p:attrNameLst>
                                      </p:cBhvr>
                                      <p:tavLst>
                                        <p:tav tm="0">
                                          <p:val>
                                            <p:fltVal val="0"/>
                                          </p:val>
                                        </p:tav>
                                        <p:tav tm="100000">
                                          <p:val>
                                            <p:strVal val="#ppt_h"/>
                                          </p:val>
                                        </p:tav>
                                      </p:tavLst>
                                    </p:anim>
                                    <p:animEffect transition="in" filter="fade">
                                      <p:cBhvr>
                                        <p:cTn id="49" dur="500"/>
                                        <p:tgtEl>
                                          <p:spTgt spid="6">
                                            <p:graphicEl>
                                              <a:dgm id="{1D046273-A530-4832-A29C-487F5383AFE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fade">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randombar(horizontal)">
                                      <p:cBhvr>
                                        <p:cTn id="5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6">
                                            <p:graphicEl>
                                              <a:dgm id="{1CA31770-7838-4395-9FAD-1C14BA789EEE}"/>
                                            </p:graphicEl>
                                          </p:spTgt>
                                        </p:tgtEl>
                                        <p:attrNameLst>
                                          <p:attrName>style.visibility</p:attrName>
                                        </p:attrNameLst>
                                      </p:cBhvr>
                                      <p:to>
                                        <p:strVal val="visible"/>
                                      </p:to>
                                    </p:set>
                                    <p:anim calcmode="lin" valueType="num">
                                      <p:cBhvr>
                                        <p:cTn id="62" dur="500" fill="hold"/>
                                        <p:tgtEl>
                                          <p:spTgt spid="6">
                                            <p:graphicEl>
                                              <a:dgm id="{1CA31770-7838-4395-9FAD-1C14BA789EEE}"/>
                                            </p:graphicEl>
                                          </p:spTgt>
                                        </p:tgtEl>
                                        <p:attrNameLst>
                                          <p:attrName>ppt_w</p:attrName>
                                        </p:attrNameLst>
                                      </p:cBhvr>
                                      <p:tavLst>
                                        <p:tav tm="0">
                                          <p:val>
                                            <p:fltVal val="0"/>
                                          </p:val>
                                        </p:tav>
                                        <p:tav tm="100000">
                                          <p:val>
                                            <p:strVal val="#ppt_w"/>
                                          </p:val>
                                        </p:tav>
                                      </p:tavLst>
                                    </p:anim>
                                    <p:anim calcmode="lin" valueType="num">
                                      <p:cBhvr>
                                        <p:cTn id="63" dur="500" fill="hold"/>
                                        <p:tgtEl>
                                          <p:spTgt spid="6">
                                            <p:graphicEl>
                                              <a:dgm id="{1CA31770-7838-4395-9FAD-1C14BA789EEE}"/>
                                            </p:graphicEl>
                                          </p:spTgt>
                                        </p:tgtEl>
                                        <p:attrNameLst>
                                          <p:attrName>ppt_h</p:attrName>
                                        </p:attrNameLst>
                                      </p:cBhvr>
                                      <p:tavLst>
                                        <p:tav tm="0">
                                          <p:val>
                                            <p:fltVal val="0"/>
                                          </p:val>
                                        </p:tav>
                                        <p:tav tm="100000">
                                          <p:val>
                                            <p:strVal val="#ppt_h"/>
                                          </p:val>
                                        </p:tav>
                                      </p:tavLst>
                                    </p:anim>
                                    <p:animEffect transition="in" filter="fade">
                                      <p:cBhvr>
                                        <p:cTn id="64" dur="500"/>
                                        <p:tgtEl>
                                          <p:spTgt spid="6">
                                            <p:graphicEl>
                                              <a:dgm id="{1CA31770-7838-4395-9FAD-1C14BA789EEE}"/>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
                                            <p:graphicEl>
                                              <a:dgm id="{0173B541-CD6A-4BA3-891D-F59CA45A8455}"/>
                                            </p:graphicEl>
                                          </p:spTgt>
                                        </p:tgtEl>
                                        <p:attrNameLst>
                                          <p:attrName>style.visibility</p:attrName>
                                        </p:attrNameLst>
                                      </p:cBhvr>
                                      <p:to>
                                        <p:strVal val="visible"/>
                                      </p:to>
                                    </p:set>
                                    <p:anim calcmode="lin" valueType="num">
                                      <p:cBhvr>
                                        <p:cTn id="67" dur="500" fill="hold"/>
                                        <p:tgtEl>
                                          <p:spTgt spid="6">
                                            <p:graphicEl>
                                              <a:dgm id="{0173B541-CD6A-4BA3-891D-F59CA45A8455}"/>
                                            </p:graphicEl>
                                          </p:spTgt>
                                        </p:tgtEl>
                                        <p:attrNameLst>
                                          <p:attrName>ppt_w</p:attrName>
                                        </p:attrNameLst>
                                      </p:cBhvr>
                                      <p:tavLst>
                                        <p:tav tm="0">
                                          <p:val>
                                            <p:fltVal val="0"/>
                                          </p:val>
                                        </p:tav>
                                        <p:tav tm="100000">
                                          <p:val>
                                            <p:strVal val="#ppt_w"/>
                                          </p:val>
                                        </p:tav>
                                      </p:tavLst>
                                    </p:anim>
                                    <p:anim calcmode="lin" valueType="num">
                                      <p:cBhvr>
                                        <p:cTn id="68" dur="500" fill="hold"/>
                                        <p:tgtEl>
                                          <p:spTgt spid="6">
                                            <p:graphicEl>
                                              <a:dgm id="{0173B541-CD6A-4BA3-891D-F59CA45A8455}"/>
                                            </p:graphicEl>
                                          </p:spTgt>
                                        </p:tgtEl>
                                        <p:attrNameLst>
                                          <p:attrName>ppt_h</p:attrName>
                                        </p:attrNameLst>
                                      </p:cBhvr>
                                      <p:tavLst>
                                        <p:tav tm="0">
                                          <p:val>
                                            <p:fltVal val="0"/>
                                          </p:val>
                                        </p:tav>
                                        <p:tav tm="100000">
                                          <p:val>
                                            <p:strVal val="#ppt_h"/>
                                          </p:val>
                                        </p:tav>
                                      </p:tavLst>
                                    </p:anim>
                                    <p:animEffect transition="in" filter="fade">
                                      <p:cBhvr>
                                        <p:cTn id="69" dur="500"/>
                                        <p:tgtEl>
                                          <p:spTgt spid="6">
                                            <p:graphicEl>
                                              <a:dgm id="{0173B541-CD6A-4BA3-891D-F59CA45A8455}"/>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3" end="3"/>
                                            </p:txEl>
                                          </p:spTgt>
                                        </p:tgtEl>
                                        <p:attrNameLst>
                                          <p:attrName>style.visibility</p:attrName>
                                        </p:attrNameLst>
                                      </p:cBhvr>
                                      <p:to>
                                        <p:strVal val="visible"/>
                                      </p:to>
                                    </p:set>
                                    <p:animEffect transition="in" filter="fade">
                                      <p:cBhvr>
                                        <p:cTn id="72" dur="500"/>
                                        <p:tgtEl>
                                          <p:spTgt spid="3">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6">
                                            <p:graphicEl>
                                              <a:dgm id="{D14A88D0-D210-49C7-B7D7-8376E3F71A70}"/>
                                            </p:graphicEl>
                                          </p:spTgt>
                                        </p:tgtEl>
                                        <p:attrNameLst>
                                          <p:attrName>style.visibility</p:attrName>
                                        </p:attrNameLst>
                                      </p:cBhvr>
                                      <p:to>
                                        <p:strVal val="visible"/>
                                      </p:to>
                                    </p:set>
                                    <p:anim calcmode="lin" valueType="num">
                                      <p:cBhvr>
                                        <p:cTn id="77" dur="500" fill="hold"/>
                                        <p:tgtEl>
                                          <p:spTgt spid="6">
                                            <p:graphicEl>
                                              <a:dgm id="{D14A88D0-D210-49C7-B7D7-8376E3F71A70}"/>
                                            </p:graphicEl>
                                          </p:spTgt>
                                        </p:tgtEl>
                                        <p:attrNameLst>
                                          <p:attrName>ppt_w</p:attrName>
                                        </p:attrNameLst>
                                      </p:cBhvr>
                                      <p:tavLst>
                                        <p:tav tm="0">
                                          <p:val>
                                            <p:fltVal val="0"/>
                                          </p:val>
                                        </p:tav>
                                        <p:tav tm="100000">
                                          <p:val>
                                            <p:strVal val="#ppt_w"/>
                                          </p:val>
                                        </p:tav>
                                      </p:tavLst>
                                    </p:anim>
                                    <p:anim calcmode="lin" valueType="num">
                                      <p:cBhvr>
                                        <p:cTn id="78" dur="500" fill="hold"/>
                                        <p:tgtEl>
                                          <p:spTgt spid="6">
                                            <p:graphicEl>
                                              <a:dgm id="{D14A88D0-D210-49C7-B7D7-8376E3F71A70}"/>
                                            </p:graphicEl>
                                          </p:spTgt>
                                        </p:tgtEl>
                                        <p:attrNameLst>
                                          <p:attrName>ppt_h</p:attrName>
                                        </p:attrNameLst>
                                      </p:cBhvr>
                                      <p:tavLst>
                                        <p:tav tm="0">
                                          <p:val>
                                            <p:fltVal val="0"/>
                                          </p:val>
                                        </p:tav>
                                        <p:tav tm="100000">
                                          <p:val>
                                            <p:strVal val="#ppt_h"/>
                                          </p:val>
                                        </p:tav>
                                      </p:tavLst>
                                    </p:anim>
                                    <p:animEffect transition="in" filter="fade">
                                      <p:cBhvr>
                                        <p:cTn id="79" dur="500"/>
                                        <p:tgtEl>
                                          <p:spTgt spid="6">
                                            <p:graphicEl>
                                              <a:dgm id="{D14A88D0-D210-49C7-B7D7-8376E3F71A70}"/>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
                                            <p:graphicEl>
                                              <a:dgm id="{A39CDE7C-2A36-414D-A20E-2F94985CA574}"/>
                                            </p:graphicEl>
                                          </p:spTgt>
                                        </p:tgtEl>
                                        <p:attrNameLst>
                                          <p:attrName>style.visibility</p:attrName>
                                        </p:attrNameLst>
                                      </p:cBhvr>
                                      <p:to>
                                        <p:strVal val="visible"/>
                                      </p:to>
                                    </p:set>
                                    <p:anim calcmode="lin" valueType="num">
                                      <p:cBhvr>
                                        <p:cTn id="82" dur="500" fill="hold"/>
                                        <p:tgtEl>
                                          <p:spTgt spid="6">
                                            <p:graphicEl>
                                              <a:dgm id="{A39CDE7C-2A36-414D-A20E-2F94985CA574}"/>
                                            </p:graphicEl>
                                          </p:spTgt>
                                        </p:tgtEl>
                                        <p:attrNameLst>
                                          <p:attrName>ppt_w</p:attrName>
                                        </p:attrNameLst>
                                      </p:cBhvr>
                                      <p:tavLst>
                                        <p:tav tm="0">
                                          <p:val>
                                            <p:fltVal val="0"/>
                                          </p:val>
                                        </p:tav>
                                        <p:tav tm="100000">
                                          <p:val>
                                            <p:strVal val="#ppt_w"/>
                                          </p:val>
                                        </p:tav>
                                      </p:tavLst>
                                    </p:anim>
                                    <p:anim calcmode="lin" valueType="num">
                                      <p:cBhvr>
                                        <p:cTn id="83" dur="500" fill="hold"/>
                                        <p:tgtEl>
                                          <p:spTgt spid="6">
                                            <p:graphicEl>
                                              <a:dgm id="{A39CDE7C-2A36-414D-A20E-2F94985CA574}"/>
                                            </p:graphicEl>
                                          </p:spTgt>
                                        </p:tgtEl>
                                        <p:attrNameLst>
                                          <p:attrName>ppt_h</p:attrName>
                                        </p:attrNameLst>
                                      </p:cBhvr>
                                      <p:tavLst>
                                        <p:tav tm="0">
                                          <p:val>
                                            <p:fltVal val="0"/>
                                          </p:val>
                                        </p:tav>
                                        <p:tav tm="100000">
                                          <p:val>
                                            <p:strVal val="#ppt_h"/>
                                          </p:val>
                                        </p:tav>
                                      </p:tavLst>
                                    </p:anim>
                                    <p:animEffect transition="in" filter="fade">
                                      <p:cBhvr>
                                        <p:cTn id="84" dur="500"/>
                                        <p:tgtEl>
                                          <p:spTgt spid="6">
                                            <p:graphicEl>
                                              <a:dgm id="{A39CDE7C-2A36-414D-A20E-2F94985CA574}"/>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
                                            <p:txEl>
                                              <p:pRg st="4" end="4"/>
                                            </p:txEl>
                                          </p:spTgt>
                                        </p:tgtEl>
                                        <p:attrNameLst>
                                          <p:attrName>style.visibility</p:attrName>
                                        </p:attrNameLst>
                                      </p:cBhvr>
                                      <p:to>
                                        <p:strVal val="visible"/>
                                      </p:to>
                                    </p:set>
                                    <p:animEffect transition="in" filter="fade">
                                      <p:cBhvr>
                                        <p:cTn id="8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uiExpand="1">
        <p:bldSub>
          <a:bldDgm bld="one"/>
        </p:bldSub>
      </p:bldGraphic>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rotWithShape="1">
          <a:blip r:embed="rId4"/>
          <a:srcRect b="8621"/>
          <a:stretch/>
        </p:blipFill>
        <p:spPr>
          <a:xfrm>
            <a:off x="0" y="-988689"/>
            <a:ext cx="12192000" cy="8912758"/>
          </a:xfrm>
          <a:prstGeom prst="rect">
            <a:avLst/>
          </a:prstGeom>
        </p:spPr>
      </p:pic>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AFTER The “Great Catch”</a:t>
            </a:r>
          </a:p>
        </p:txBody>
      </p:sp>
      <p:sp>
        <p:nvSpPr>
          <p:cNvPr id="3" name="Content Placeholder 2"/>
          <p:cNvSpPr>
            <a:spLocks noGrp="1"/>
          </p:cNvSpPr>
          <p:nvPr>
            <p:ph sz="half" idx="1"/>
          </p:nvPr>
        </p:nvSpPr>
        <p:spPr>
          <a:xfrm>
            <a:off x="685802" y="2470245"/>
            <a:ext cx="5947010" cy="3775280"/>
          </a:xfrm>
        </p:spPr>
        <p:txBody>
          <a:bodyPr anchor="t">
            <a:normAutofit/>
          </a:bodyPr>
          <a:lstStyle/>
          <a:p>
            <a:pPr marL="0" indent="0">
              <a:buNone/>
            </a:pPr>
            <a:r>
              <a:rPr lang="en-US" sz="3200" b="1" dirty="0"/>
              <a:t>1 Thessalonians 5:9-11 </a:t>
            </a:r>
            <a:r>
              <a:rPr lang="en-US" sz="3200" dirty="0"/>
              <a:t> For God has not destined us for wrath, but for obtaining salvation through our Lord Jesus Christ,  who died for us, so that whether we are awake or asleep, we will </a:t>
            </a:r>
            <a:r>
              <a:rPr lang="en-US" sz="3200" b="1" u="sng" dirty="0"/>
              <a:t>live together</a:t>
            </a:r>
            <a:r>
              <a:rPr lang="en-US" sz="3200" dirty="0"/>
              <a:t> with Him.  </a:t>
            </a:r>
            <a:endParaRPr lang="en-US" sz="32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Callout: Down Arrow 3"/>
          <p:cNvSpPr/>
          <p:nvPr/>
        </p:nvSpPr>
        <p:spPr>
          <a:xfrm>
            <a:off x="5273912" y="2019395"/>
            <a:ext cx="3044588" cy="9017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Indians World Series</a:t>
            </a:r>
          </a:p>
        </p:txBody>
      </p:sp>
      <p:sp>
        <p:nvSpPr>
          <p:cNvPr id="7" name="Callout: Down Arrow 6"/>
          <p:cNvSpPr/>
          <p:nvPr/>
        </p:nvSpPr>
        <p:spPr>
          <a:xfrm>
            <a:off x="8862136" y="2222595"/>
            <a:ext cx="2097964" cy="9017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Wrigley Field</a:t>
            </a:r>
          </a:p>
        </p:txBody>
      </p:sp>
      <p:sp>
        <p:nvSpPr>
          <p:cNvPr id="5" name="Rectangle 4"/>
          <p:cNvSpPr/>
          <p:nvPr/>
        </p:nvSpPr>
        <p:spPr>
          <a:xfrm>
            <a:off x="5657057" y="5007304"/>
            <a:ext cx="5322886" cy="138499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dirty="0"/>
              <a:t>Therefore encourage one another and build up one another, just as you also are doing.</a:t>
            </a:r>
          </a:p>
        </p:txBody>
      </p:sp>
    </p:spTree>
    <p:extLst>
      <p:ext uri="{BB962C8B-B14F-4D97-AF65-F5344CB8AC3E}">
        <p14:creationId xmlns:p14="http://schemas.microsoft.com/office/powerpoint/2010/main" val="18234960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51"/>
            <a:ext cx="10131425" cy="827314"/>
          </a:xfrm>
        </p:spPr>
        <p:style>
          <a:lnRef idx="0">
            <a:schemeClr val="accent4"/>
          </a:lnRef>
          <a:fillRef idx="3">
            <a:schemeClr val="accent4"/>
          </a:fillRef>
          <a:effectRef idx="3">
            <a:schemeClr val="accent4"/>
          </a:effectRef>
          <a:fontRef idx="minor">
            <a:schemeClr val="lt1"/>
          </a:fontRef>
        </p:style>
        <p:txBody>
          <a:bodyPr>
            <a:noAutofit/>
          </a:bodyPr>
          <a:lstStyle/>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alibri" panose="020F0502020204030204"/>
              </a:rPr>
              <a:t>Rev. 16:15  ”I am coming like a thief. Blessed is the one who stays awake and keeps his clothes…”</a:t>
            </a:r>
            <a:endPar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21741506"/>
              </p:ext>
            </p:extLst>
          </p:nvPr>
        </p:nvGraphicFramePr>
        <p:xfrm>
          <a:off x="647700" y="1167720"/>
          <a:ext cx="11049000" cy="2375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6"/>
          <p:cNvGraphicFramePr>
            <a:graphicFrameLocks/>
          </p:cNvGraphicFramePr>
          <p:nvPr>
            <p:extLst>
              <p:ext uri="{D42A27DB-BD31-4B8C-83A1-F6EECF244321}">
                <p14:modId xmlns:p14="http://schemas.microsoft.com/office/powerpoint/2010/main" val="3123353118"/>
              </p:ext>
            </p:extLst>
          </p:nvPr>
        </p:nvGraphicFramePr>
        <p:xfrm>
          <a:off x="285750" y="2785155"/>
          <a:ext cx="11449050" cy="2362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1492206343"/>
              </p:ext>
            </p:extLst>
          </p:nvPr>
        </p:nvGraphicFramePr>
        <p:xfrm>
          <a:off x="485775" y="4495800"/>
          <a:ext cx="11049000" cy="23622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Rectangle 2"/>
          <p:cNvSpPr/>
          <p:nvPr/>
        </p:nvSpPr>
        <p:spPr>
          <a:xfrm>
            <a:off x="1028700" y="2558093"/>
            <a:ext cx="8496300" cy="193899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400" dirty="0"/>
              <a:t>1 Thessalonians 5:3-8  While they are saying, "Peace and safety!" then destruction will come upon them suddenly like labor pains upon a woman with child, and they will not escape.  But you, brethren, are not in darkness, that the day would overtake you like a thief;  for you are all sons of light and sons of day.</a:t>
            </a:r>
          </a:p>
        </p:txBody>
      </p:sp>
    </p:spTree>
    <p:extLst>
      <p:ext uri="{BB962C8B-B14F-4D97-AF65-F5344CB8AC3E}">
        <p14:creationId xmlns:p14="http://schemas.microsoft.com/office/powerpoint/2010/main" val="23896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graphicEl>
                                              <a:dgm id="{9B17609E-2577-4EA7-8E92-ACBBC974C1F7}"/>
                                            </p:graphicEl>
                                          </p:spTgt>
                                        </p:tgtEl>
                                        <p:attrNameLst>
                                          <p:attrName>style.visibility</p:attrName>
                                        </p:attrNameLst>
                                      </p:cBhvr>
                                      <p:to>
                                        <p:strVal val="visible"/>
                                      </p:to>
                                    </p:set>
                                    <p:anim calcmode="lin" valueType="num">
                                      <p:cBhvr>
                                        <p:cTn id="7" dur="1000" fill="hold"/>
                                        <p:tgtEl>
                                          <p:spTgt spid="7">
                                            <p:graphicEl>
                                              <a:dgm id="{9B17609E-2577-4EA7-8E92-ACBBC974C1F7}"/>
                                            </p:graphicEl>
                                          </p:spTgt>
                                        </p:tgtEl>
                                        <p:attrNameLst>
                                          <p:attrName>ppt_w</p:attrName>
                                        </p:attrNameLst>
                                      </p:cBhvr>
                                      <p:tavLst>
                                        <p:tav tm="0">
                                          <p:val>
                                            <p:fltVal val="0"/>
                                          </p:val>
                                        </p:tav>
                                        <p:tav tm="100000">
                                          <p:val>
                                            <p:strVal val="#ppt_w"/>
                                          </p:val>
                                        </p:tav>
                                      </p:tavLst>
                                    </p:anim>
                                    <p:anim calcmode="lin" valueType="num">
                                      <p:cBhvr>
                                        <p:cTn id="8" dur="1000" fill="hold"/>
                                        <p:tgtEl>
                                          <p:spTgt spid="7">
                                            <p:graphicEl>
                                              <a:dgm id="{9B17609E-2577-4EA7-8E92-ACBBC974C1F7}"/>
                                            </p:graphicEl>
                                          </p:spTgt>
                                        </p:tgtEl>
                                        <p:attrNameLst>
                                          <p:attrName>ppt_h</p:attrName>
                                        </p:attrNameLst>
                                      </p:cBhvr>
                                      <p:tavLst>
                                        <p:tav tm="0">
                                          <p:val>
                                            <p:fltVal val="0"/>
                                          </p:val>
                                        </p:tav>
                                        <p:tav tm="100000">
                                          <p:val>
                                            <p:strVal val="#ppt_h"/>
                                          </p:val>
                                        </p:tav>
                                      </p:tavLst>
                                    </p:anim>
                                    <p:anim calcmode="lin" valueType="num">
                                      <p:cBhvr>
                                        <p:cTn id="9" dur="1000" fill="hold"/>
                                        <p:tgtEl>
                                          <p:spTgt spid="7">
                                            <p:graphicEl>
                                              <a:dgm id="{9B17609E-2577-4EA7-8E92-ACBBC974C1F7}"/>
                                            </p:graphicEl>
                                          </p:spTgt>
                                        </p:tgtEl>
                                        <p:attrNameLst>
                                          <p:attrName>style.rotation</p:attrName>
                                        </p:attrNameLst>
                                      </p:cBhvr>
                                      <p:tavLst>
                                        <p:tav tm="0">
                                          <p:val>
                                            <p:fltVal val="90"/>
                                          </p:val>
                                        </p:tav>
                                        <p:tav tm="100000">
                                          <p:val>
                                            <p:fltVal val="0"/>
                                          </p:val>
                                        </p:tav>
                                      </p:tavLst>
                                    </p:anim>
                                    <p:animEffect transition="in" filter="fade">
                                      <p:cBhvr>
                                        <p:cTn id="10" dur="1000"/>
                                        <p:tgtEl>
                                          <p:spTgt spid="7">
                                            <p:graphicEl>
                                              <a:dgm id="{9B17609E-2577-4EA7-8E92-ACBBC974C1F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graphicEl>
                                              <a:dgm id="{B6A2A7AB-2AB8-4918-B4C2-9701D39E3B4F}"/>
                                            </p:graphicEl>
                                          </p:spTgt>
                                        </p:tgtEl>
                                        <p:attrNameLst>
                                          <p:attrName>style.visibility</p:attrName>
                                        </p:attrNameLst>
                                      </p:cBhvr>
                                      <p:to>
                                        <p:strVal val="visible"/>
                                      </p:to>
                                    </p:set>
                                    <p:anim calcmode="lin" valueType="num">
                                      <p:cBhvr>
                                        <p:cTn id="15" dur="1000" fill="hold"/>
                                        <p:tgtEl>
                                          <p:spTgt spid="7">
                                            <p:graphicEl>
                                              <a:dgm id="{B6A2A7AB-2AB8-4918-B4C2-9701D39E3B4F}"/>
                                            </p:graphicEl>
                                          </p:spTgt>
                                        </p:tgtEl>
                                        <p:attrNameLst>
                                          <p:attrName>ppt_w</p:attrName>
                                        </p:attrNameLst>
                                      </p:cBhvr>
                                      <p:tavLst>
                                        <p:tav tm="0">
                                          <p:val>
                                            <p:fltVal val="0"/>
                                          </p:val>
                                        </p:tav>
                                        <p:tav tm="100000">
                                          <p:val>
                                            <p:strVal val="#ppt_w"/>
                                          </p:val>
                                        </p:tav>
                                      </p:tavLst>
                                    </p:anim>
                                    <p:anim calcmode="lin" valueType="num">
                                      <p:cBhvr>
                                        <p:cTn id="16" dur="1000" fill="hold"/>
                                        <p:tgtEl>
                                          <p:spTgt spid="7">
                                            <p:graphicEl>
                                              <a:dgm id="{B6A2A7AB-2AB8-4918-B4C2-9701D39E3B4F}"/>
                                            </p:graphicEl>
                                          </p:spTgt>
                                        </p:tgtEl>
                                        <p:attrNameLst>
                                          <p:attrName>ppt_h</p:attrName>
                                        </p:attrNameLst>
                                      </p:cBhvr>
                                      <p:tavLst>
                                        <p:tav tm="0">
                                          <p:val>
                                            <p:fltVal val="0"/>
                                          </p:val>
                                        </p:tav>
                                        <p:tav tm="100000">
                                          <p:val>
                                            <p:strVal val="#ppt_h"/>
                                          </p:val>
                                        </p:tav>
                                      </p:tavLst>
                                    </p:anim>
                                    <p:anim calcmode="lin" valueType="num">
                                      <p:cBhvr>
                                        <p:cTn id="17" dur="1000" fill="hold"/>
                                        <p:tgtEl>
                                          <p:spTgt spid="7">
                                            <p:graphicEl>
                                              <a:dgm id="{B6A2A7AB-2AB8-4918-B4C2-9701D39E3B4F}"/>
                                            </p:graphicEl>
                                          </p:spTgt>
                                        </p:tgtEl>
                                        <p:attrNameLst>
                                          <p:attrName>style.rotation</p:attrName>
                                        </p:attrNameLst>
                                      </p:cBhvr>
                                      <p:tavLst>
                                        <p:tav tm="0">
                                          <p:val>
                                            <p:fltVal val="90"/>
                                          </p:val>
                                        </p:tav>
                                        <p:tav tm="100000">
                                          <p:val>
                                            <p:fltVal val="0"/>
                                          </p:val>
                                        </p:tav>
                                      </p:tavLst>
                                    </p:anim>
                                    <p:animEffect transition="in" filter="fade">
                                      <p:cBhvr>
                                        <p:cTn id="18" dur="1000"/>
                                        <p:tgtEl>
                                          <p:spTgt spid="7">
                                            <p:graphicEl>
                                              <a:dgm id="{B6A2A7AB-2AB8-4918-B4C2-9701D39E3B4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7">
                                            <p:graphicEl>
                                              <a:dgm id="{954BEAC8-47E5-41B8-9F76-A3A2CDCEC7DD}"/>
                                            </p:graphicEl>
                                          </p:spTgt>
                                        </p:tgtEl>
                                        <p:attrNameLst>
                                          <p:attrName>style.visibility</p:attrName>
                                        </p:attrNameLst>
                                      </p:cBhvr>
                                      <p:to>
                                        <p:strVal val="visible"/>
                                      </p:to>
                                    </p:set>
                                    <p:anim calcmode="lin" valueType="num">
                                      <p:cBhvr>
                                        <p:cTn id="23" dur="1000" fill="hold"/>
                                        <p:tgtEl>
                                          <p:spTgt spid="7">
                                            <p:graphicEl>
                                              <a:dgm id="{954BEAC8-47E5-41B8-9F76-A3A2CDCEC7DD}"/>
                                            </p:graphicEl>
                                          </p:spTgt>
                                        </p:tgtEl>
                                        <p:attrNameLst>
                                          <p:attrName>ppt_w</p:attrName>
                                        </p:attrNameLst>
                                      </p:cBhvr>
                                      <p:tavLst>
                                        <p:tav tm="0">
                                          <p:val>
                                            <p:fltVal val="0"/>
                                          </p:val>
                                        </p:tav>
                                        <p:tav tm="100000">
                                          <p:val>
                                            <p:strVal val="#ppt_w"/>
                                          </p:val>
                                        </p:tav>
                                      </p:tavLst>
                                    </p:anim>
                                    <p:anim calcmode="lin" valueType="num">
                                      <p:cBhvr>
                                        <p:cTn id="24" dur="1000" fill="hold"/>
                                        <p:tgtEl>
                                          <p:spTgt spid="7">
                                            <p:graphicEl>
                                              <a:dgm id="{954BEAC8-47E5-41B8-9F76-A3A2CDCEC7DD}"/>
                                            </p:graphicEl>
                                          </p:spTgt>
                                        </p:tgtEl>
                                        <p:attrNameLst>
                                          <p:attrName>ppt_h</p:attrName>
                                        </p:attrNameLst>
                                      </p:cBhvr>
                                      <p:tavLst>
                                        <p:tav tm="0">
                                          <p:val>
                                            <p:fltVal val="0"/>
                                          </p:val>
                                        </p:tav>
                                        <p:tav tm="100000">
                                          <p:val>
                                            <p:strVal val="#ppt_h"/>
                                          </p:val>
                                        </p:tav>
                                      </p:tavLst>
                                    </p:anim>
                                    <p:anim calcmode="lin" valueType="num">
                                      <p:cBhvr>
                                        <p:cTn id="25" dur="1000" fill="hold"/>
                                        <p:tgtEl>
                                          <p:spTgt spid="7">
                                            <p:graphicEl>
                                              <a:dgm id="{954BEAC8-47E5-41B8-9F76-A3A2CDCEC7DD}"/>
                                            </p:graphicEl>
                                          </p:spTgt>
                                        </p:tgtEl>
                                        <p:attrNameLst>
                                          <p:attrName>style.rotation</p:attrName>
                                        </p:attrNameLst>
                                      </p:cBhvr>
                                      <p:tavLst>
                                        <p:tav tm="0">
                                          <p:val>
                                            <p:fltVal val="90"/>
                                          </p:val>
                                        </p:tav>
                                        <p:tav tm="100000">
                                          <p:val>
                                            <p:fltVal val="0"/>
                                          </p:val>
                                        </p:tav>
                                      </p:tavLst>
                                    </p:anim>
                                    <p:animEffect transition="in" filter="fade">
                                      <p:cBhvr>
                                        <p:cTn id="26" dur="1000"/>
                                        <p:tgtEl>
                                          <p:spTgt spid="7">
                                            <p:graphicEl>
                                              <a:dgm id="{954BEAC8-47E5-41B8-9F76-A3A2CDCEC7D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7">
                                            <p:graphicEl>
                                              <a:dgm id="{0CE6E621-9CAB-414E-A36B-C54036B0506A}"/>
                                            </p:graphicEl>
                                          </p:spTgt>
                                        </p:tgtEl>
                                        <p:attrNameLst>
                                          <p:attrName>style.visibility</p:attrName>
                                        </p:attrNameLst>
                                      </p:cBhvr>
                                      <p:to>
                                        <p:strVal val="visible"/>
                                      </p:to>
                                    </p:set>
                                    <p:anim calcmode="lin" valueType="num">
                                      <p:cBhvr>
                                        <p:cTn id="31" dur="1000" fill="hold"/>
                                        <p:tgtEl>
                                          <p:spTgt spid="7">
                                            <p:graphicEl>
                                              <a:dgm id="{0CE6E621-9CAB-414E-A36B-C54036B0506A}"/>
                                            </p:graphicEl>
                                          </p:spTgt>
                                        </p:tgtEl>
                                        <p:attrNameLst>
                                          <p:attrName>ppt_w</p:attrName>
                                        </p:attrNameLst>
                                      </p:cBhvr>
                                      <p:tavLst>
                                        <p:tav tm="0">
                                          <p:val>
                                            <p:fltVal val="0"/>
                                          </p:val>
                                        </p:tav>
                                        <p:tav tm="100000">
                                          <p:val>
                                            <p:strVal val="#ppt_w"/>
                                          </p:val>
                                        </p:tav>
                                      </p:tavLst>
                                    </p:anim>
                                    <p:anim calcmode="lin" valueType="num">
                                      <p:cBhvr>
                                        <p:cTn id="32" dur="1000" fill="hold"/>
                                        <p:tgtEl>
                                          <p:spTgt spid="7">
                                            <p:graphicEl>
                                              <a:dgm id="{0CE6E621-9CAB-414E-A36B-C54036B0506A}"/>
                                            </p:graphicEl>
                                          </p:spTgt>
                                        </p:tgtEl>
                                        <p:attrNameLst>
                                          <p:attrName>ppt_h</p:attrName>
                                        </p:attrNameLst>
                                      </p:cBhvr>
                                      <p:tavLst>
                                        <p:tav tm="0">
                                          <p:val>
                                            <p:fltVal val="0"/>
                                          </p:val>
                                        </p:tav>
                                        <p:tav tm="100000">
                                          <p:val>
                                            <p:strVal val="#ppt_h"/>
                                          </p:val>
                                        </p:tav>
                                      </p:tavLst>
                                    </p:anim>
                                    <p:anim calcmode="lin" valueType="num">
                                      <p:cBhvr>
                                        <p:cTn id="33" dur="1000" fill="hold"/>
                                        <p:tgtEl>
                                          <p:spTgt spid="7">
                                            <p:graphicEl>
                                              <a:dgm id="{0CE6E621-9CAB-414E-A36B-C54036B0506A}"/>
                                            </p:graphicEl>
                                          </p:spTgt>
                                        </p:tgtEl>
                                        <p:attrNameLst>
                                          <p:attrName>style.rotation</p:attrName>
                                        </p:attrNameLst>
                                      </p:cBhvr>
                                      <p:tavLst>
                                        <p:tav tm="0">
                                          <p:val>
                                            <p:fltVal val="90"/>
                                          </p:val>
                                        </p:tav>
                                        <p:tav tm="100000">
                                          <p:val>
                                            <p:fltVal val="0"/>
                                          </p:val>
                                        </p:tav>
                                      </p:tavLst>
                                    </p:anim>
                                    <p:animEffect transition="in" filter="fade">
                                      <p:cBhvr>
                                        <p:cTn id="34" dur="1000"/>
                                        <p:tgtEl>
                                          <p:spTgt spid="7">
                                            <p:graphicEl>
                                              <a:dgm id="{0CE6E621-9CAB-414E-A36B-C54036B0506A}"/>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7">
                                            <p:graphicEl>
                                              <a:dgm id="{21F56A65-7AB9-418D-A195-40D3F27FD2FA}"/>
                                            </p:graphicEl>
                                          </p:spTgt>
                                        </p:tgtEl>
                                        <p:attrNameLst>
                                          <p:attrName>style.visibility</p:attrName>
                                        </p:attrNameLst>
                                      </p:cBhvr>
                                      <p:to>
                                        <p:strVal val="visible"/>
                                      </p:to>
                                    </p:set>
                                    <p:anim calcmode="lin" valueType="num">
                                      <p:cBhvr>
                                        <p:cTn id="39" dur="1000" fill="hold"/>
                                        <p:tgtEl>
                                          <p:spTgt spid="7">
                                            <p:graphicEl>
                                              <a:dgm id="{21F56A65-7AB9-418D-A195-40D3F27FD2FA}"/>
                                            </p:graphicEl>
                                          </p:spTgt>
                                        </p:tgtEl>
                                        <p:attrNameLst>
                                          <p:attrName>ppt_w</p:attrName>
                                        </p:attrNameLst>
                                      </p:cBhvr>
                                      <p:tavLst>
                                        <p:tav tm="0">
                                          <p:val>
                                            <p:fltVal val="0"/>
                                          </p:val>
                                        </p:tav>
                                        <p:tav tm="100000">
                                          <p:val>
                                            <p:strVal val="#ppt_w"/>
                                          </p:val>
                                        </p:tav>
                                      </p:tavLst>
                                    </p:anim>
                                    <p:anim calcmode="lin" valueType="num">
                                      <p:cBhvr>
                                        <p:cTn id="40" dur="1000" fill="hold"/>
                                        <p:tgtEl>
                                          <p:spTgt spid="7">
                                            <p:graphicEl>
                                              <a:dgm id="{21F56A65-7AB9-418D-A195-40D3F27FD2FA}"/>
                                            </p:graphicEl>
                                          </p:spTgt>
                                        </p:tgtEl>
                                        <p:attrNameLst>
                                          <p:attrName>ppt_h</p:attrName>
                                        </p:attrNameLst>
                                      </p:cBhvr>
                                      <p:tavLst>
                                        <p:tav tm="0">
                                          <p:val>
                                            <p:fltVal val="0"/>
                                          </p:val>
                                        </p:tav>
                                        <p:tav tm="100000">
                                          <p:val>
                                            <p:strVal val="#ppt_h"/>
                                          </p:val>
                                        </p:tav>
                                      </p:tavLst>
                                    </p:anim>
                                    <p:anim calcmode="lin" valueType="num">
                                      <p:cBhvr>
                                        <p:cTn id="41" dur="1000" fill="hold"/>
                                        <p:tgtEl>
                                          <p:spTgt spid="7">
                                            <p:graphicEl>
                                              <a:dgm id="{21F56A65-7AB9-418D-A195-40D3F27FD2FA}"/>
                                            </p:graphicEl>
                                          </p:spTgt>
                                        </p:tgtEl>
                                        <p:attrNameLst>
                                          <p:attrName>style.rotation</p:attrName>
                                        </p:attrNameLst>
                                      </p:cBhvr>
                                      <p:tavLst>
                                        <p:tav tm="0">
                                          <p:val>
                                            <p:fltVal val="90"/>
                                          </p:val>
                                        </p:tav>
                                        <p:tav tm="100000">
                                          <p:val>
                                            <p:fltVal val="0"/>
                                          </p:val>
                                        </p:tav>
                                      </p:tavLst>
                                    </p:anim>
                                    <p:animEffect transition="in" filter="fade">
                                      <p:cBhvr>
                                        <p:cTn id="42" dur="1000"/>
                                        <p:tgtEl>
                                          <p:spTgt spid="7">
                                            <p:graphicEl>
                                              <a:dgm id="{21F56A65-7AB9-418D-A195-40D3F27FD2FA}"/>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8">
                                            <p:graphicEl>
                                              <a:dgm id="{1E044800-5B25-424A-A562-628FCACEEE1F}"/>
                                            </p:graphicEl>
                                          </p:spTgt>
                                        </p:tgtEl>
                                        <p:attrNameLst>
                                          <p:attrName>style.visibility</p:attrName>
                                        </p:attrNameLst>
                                      </p:cBhvr>
                                      <p:to>
                                        <p:strVal val="visible"/>
                                      </p:to>
                                    </p:set>
                                    <p:anim calcmode="lin" valueType="num">
                                      <p:cBhvr>
                                        <p:cTn id="47" dur="1000" fill="hold"/>
                                        <p:tgtEl>
                                          <p:spTgt spid="8">
                                            <p:graphicEl>
                                              <a:dgm id="{1E044800-5B25-424A-A562-628FCACEEE1F}"/>
                                            </p:graphicEl>
                                          </p:spTgt>
                                        </p:tgtEl>
                                        <p:attrNameLst>
                                          <p:attrName>ppt_w</p:attrName>
                                        </p:attrNameLst>
                                      </p:cBhvr>
                                      <p:tavLst>
                                        <p:tav tm="0">
                                          <p:val>
                                            <p:fltVal val="0"/>
                                          </p:val>
                                        </p:tav>
                                        <p:tav tm="100000">
                                          <p:val>
                                            <p:strVal val="#ppt_w"/>
                                          </p:val>
                                        </p:tav>
                                      </p:tavLst>
                                    </p:anim>
                                    <p:anim calcmode="lin" valueType="num">
                                      <p:cBhvr>
                                        <p:cTn id="48" dur="1000" fill="hold"/>
                                        <p:tgtEl>
                                          <p:spTgt spid="8">
                                            <p:graphicEl>
                                              <a:dgm id="{1E044800-5B25-424A-A562-628FCACEEE1F}"/>
                                            </p:graphicEl>
                                          </p:spTgt>
                                        </p:tgtEl>
                                        <p:attrNameLst>
                                          <p:attrName>ppt_h</p:attrName>
                                        </p:attrNameLst>
                                      </p:cBhvr>
                                      <p:tavLst>
                                        <p:tav tm="0">
                                          <p:val>
                                            <p:fltVal val="0"/>
                                          </p:val>
                                        </p:tav>
                                        <p:tav tm="100000">
                                          <p:val>
                                            <p:strVal val="#ppt_h"/>
                                          </p:val>
                                        </p:tav>
                                      </p:tavLst>
                                    </p:anim>
                                    <p:anim calcmode="lin" valueType="num">
                                      <p:cBhvr>
                                        <p:cTn id="49" dur="1000" fill="hold"/>
                                        <p:tgtEl>
                                          <p:spTgt spid="8">
                                            <p:graphicEl>
                                              <a:dgm id="{1E044800-5B25-424A-A562-628FCACEEE1F}"/>
                                            </p:graphicEl>
                                          </p:spTgt>
                                        </p:tgtEl>
                                        <p:attrNameLst>
                                          <p:attrName>style.rotation</p:attrName>
                                        </p:attrNameLst>
                                      </p:cBhvr>
                                      <p:tavLst>
                                        <p:tav tm="0">
                                          <p:val>
                                            <p:fltVal val="90"/>
                                          </p:val>
                                        </p:tav>
                                        <p:tav tm="100000">
                                          <p:val>
                                            <p:fltVal val="0"/>
                                          </p:val>
                                        </p:tav>
                                      </p:tavLst>
                                    </p:anim>
                                    <p:animEffect transition="in" filter="fade">
                                      <p:cBhvr>
                                        <p:cTn id="50" dur="1000"/>
                                        <p:tgtEl>
                                          <p:spTgt spid="8">
                                            <p:graphicEl>
                                              <a:dgm id="{1E044800-5B25-424A-A562-628FCACEEE1F}"/>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graphicEl>
                                              <a:dgm id="{9B17609E-2577-4EA7-8E92-ACBBC974C1F7}"/>
                                            </p:graphicEl>
                                          </p:spTgt>
                                        </p:tgtEl>
                                        <p:attrNameLst>
                                          <p:attrName>style.visibility</p:attrName>
                                        </p:attrNameLst>
                                      </p:cBhvr>
                                      <p:to>
                                        <p:strVal val="visible"/>
                                      </p:to>
                                    </p:set>
                                    <p:anim calcmode="lin" valueType="num">
                                      <p:cBhvr>
                                        <p:cTn id="55" dur="1000" fill="hold"/>
                                        <p:tgtEl>
                                          <p:spTgt spid="8">
                                            <p:graphicEl>
                                              <a:dgm id="{9B17609E-2577-4EA7-8E92-ACBBC974C1F7}"/>
                                            </p:graphicEl>
                                          </p:spTgt>
                                        </p:tgtEl>
                                        <p:attrNameLst>
                                          <p:attrName>ppt_w</p:attrName>
                                        </p:attrNameLst>
                                      </p:cBhvr>
                                      <p:tavLst>
                                        <p:tav tm="0">
                                          <p:val>
                                            <p:fltVal val="0"/>
                                          </p:val>
                                        </p:tav>
                                        <p:tav tm="100000">
                                          <p:val>
                                            <p:strVal val="#ppt_w"/>
                                          </p:val>
                                        </p:tav>
                                      </p:tavLst>
                                    </p:anim>
                                    <p:anim calcmode="lin" valueType="num">
                                      <p:cBhvr>
                                        <p:cTn id="56" dur="1000" fill="hold"/>
                                        <p:tgtEl>
                                          <p:spTgt spid="8">
                                            <p:graphicEl>
                                              <a:dgm id="{9B17609E-2577-4EA7-8E92-ACBBC974C1F7}"/>
                                            </p:graphicEl>
                                          </p:spTgt>
                                        </p:tgtEl>
                                        <p:attrNameLst>
                                          <p:attrName>ppt_h</p:attrName>
                                        </p:attrNameLst>
                                      </p:cBhvr>
                                      <p:tavLst>
                                        <p:tav tm="0">
                                          <p:val>
                                            <p:fltVal val="0"/>
                                          </p:val>
                                        </p:tav>
                                        <p:tav tm="100000">
                                          <p:val>
                                            <p:strVal val="#ppt_h"/>
                                          </p:val>
                                        </p:tav>
                                      </p:tavLst>
                                    </p:anim>
                                    <p:anim calcmode="lin" valueType="num">
                                      <p:cBhvr>
                                        <p:cTn id="57" dur="1000" fill="hold"/>
                                        <p:tgtEl>
                                          <p:spTgt spid="8">
                                            <p:graphicEl>
                                              <a:dgm id="{9B17609E-2577-4EA7-8E92-ACBBC974C1F7}"/>
                                            </p:graphicEl>
                                          </p:spTgt>
                                        </p:tgtEl>
                                        <p:attrNameLst>
                                          <p:attrName>style.rotation</p:attrName>
                                        </p:attrNameLst>
                                      </p:cBhvr>
                                      <p:tavLst>
                                        <p:tav tm="0">
                                          <p:val>
                                            <p:fltVal val="90"/>
                                          </p:val>
                                        </p:tav>
                                        <p:tav tm="100000">
                                          <p:val>
                                            <p:fltVal val="0"/>
                                          </p:val>
                                        </p:tav>
                                      </p:tavLst>
                                    </p:anim>
                                    <p:animEffect transition="in" filter="fade">
                                      <p:cBhvr>
                                        <p:cTn id="58" dur="1000"/>
                                        <p:tgtEl>
                                          <p:spTgt spid="8">
                                            <p:graphicEl>
                                              <a:dgm id="{9B17609E-2577-4EA7-8E92-ACBBC974C1F7}"/>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8">
                                            <p:graphicEl>
                                              <a:dgm id="{CFC02F61-B05E-45BA-B699-797F199D987C}"/>
                                            </p:graphicEl>
                                          </p:spTgt>
                                        </p:tgtEl>
                                        <p:attrNameLst>
                                          <p:attrName>style.visibility</p:attrName>
                                        </p:attrNameLst>
                                      </p:cBhvr>
                                      <p:to>
                                        <p:strVal val="visible"/>
                                      </p:to>
                                    </p:set>
                                    <p:anim calcmode="lin" valueType="num">
                                      <p:cBhvr>
                                        <p:cTn id="63" dur="1000" fill="hold"/>
                                        <p:tgtEl>
                                          <p:spTgt spid="8">
                                            <p:graphicEl>
                                              <a:dgm id="{CFC02F61-B05E-45BA-B699-797F199D987C}"/>
                                            </p:graphicEl>
                                          </p:spTgt>
                                        </p:tgtEl>
                                        <p:attrNameLst>
                                          <p:attrName>ppt_w</p:attrName>
                                        </p:attrNameLst>
                                      </p:cBhvr>
                                      <p:tavLst>
                                        <p:tav tm="0">
                                          <p:val>
                                            <p:fltVal val="0"/>
                                          </p:val>
                                        </p:tav>
                                        <p:tav tm="100000">
                                          <p:val>
                                            <p:strVal val="#ppt_w"/>
                                          </p:val>
                                        </p:tav>
                                      </p:tavLst>
                                    </p:anim>
                                    <p:anim calcmode="lin" valueType="num">
                                      <p:cBhvr>
                                        <p:cTn id="64" dur="1000" fill="hold"/>
                                        <p:tgtEl>
                                          <p:spTgt spid="8">
                                            <p:graphicEl>
                                              <a:dgm id="{CFC02F61-B05E-45BA-B699-797F199D987C}"/>
                                            </p:graphicEl>
                                          </p:spTgt>
                                        </p:tgtEl>
                                        <p:attrNameLst>
                                          <p:attrName>ppt_h</p:attrName>
                                        </p:attrNameLst>
                                      </p:cBhvr>
                                      <p:tavLst>
                                        <p:tav tm="0">
                                          <p:val>
                                            <p:fltVal val="0"/>
                                          </p:val>
                                        </p:tav>
                                        <p:tav tm="100000">
                                          <p:val>
                                            <p:strVal val="#ppt_h"/>
                                          </p:val>
                                        </p:tav>
                                      </p:tavLst>
                                    </p:anim>
                                    <p:anim calcmode="lin" valueType="num">
                                      <p:cBhvr>
                                        <p:cTn id="65" dur="1000" fill="hold"/>
                                        <p:tgtEl>
                                          <p:spTgt spid="8">
                                            <p:graphicEl>
                                              <a:dgm id="{CFC02F61-B05E-45BA-B699-797F199D987C}"/>
                                            </p:graphicEl>
                                          </p:spTgt>
                                        </p:tgtEl>
                                        <p:attrNameLst>
                                          <p:attrName>style.rotation</p:attrName>
                                        </p:attrNameLst>
                                      </p:cBhvr>
                                      <p:tavLst>
                                        <p:tav tm="0">
                                          <p:val>
                                            <p:fltVal val="90"/>
                                          </p:val>
                                        </p:tav>
                                        <p:tav tm="100000">
                                          <p:val>
                                            <p:fltVal val="0"/>
                                          </p:val>
                                        </p:tav>
                                      </p:tavLst>
                                    </p:anim>
                                    <p:animEffect transition="in" filter="fade">
                                      <p:cBhvr>
                                        <p:cTn id="66" dur="1000"/>
                                        <p:tgtEl>
                                          <p:spTgt spid="8">
                                            <p:graphicEl>
                                              <a:dgm id="{CFC02F61-B05E-45BA-B699-797F199D987C}"/>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8">
                                            <p:graphicEl>
                                              <a:dgm id="{21F56A65-7AB9-418D-A195-40D3F27FD2FA}"/>
                                            </p:graphicEl>
                                          </p:spTgt>
                                        </p:tgtEl>
                                        <p:attrNameLst>
                                          <p:attrName>style.visibility</p:attrName>
                                        </p:attrNameLst>
                                      </p:cBhvr>
                                      <p:to>
                                        <p:strVal val="visible"/>
                                      </p:to>
                                    </p:set>
                                    <p:anim calcmode="lin" valueType="num">
                                      <p:cBhvr>
                                        <p:cTn id="71" dur="1000" fill="hold"/>
                                        <p:tgtEl>
                                          <p:spTgt spid="8">
                                            <p:graphicEl>
                                              <a:dgm id="{21F56A65-7AB9-418D-A195-40D3F27FD2FA}"/>
                                            </p:graphicEl>
                                          </p:spTgt>
                                        </p:tgtEl>
                                        <p:attrNameLst>
                                          <p:attrName>ppt_w</p:attrName>
                                        </p:attrNameLst>
                                      </p:cBhvr>
                                      <p:tavLst>
                                        <p:tav tm="0">
                                          <p:val>
                                            <p:fltVal val="0"/>
                                          </p:val>
                                        </p:tav>
                                        <p:tav tm="100000">
                                          <p:val>
                                            <p:strVal val="#ppt_w"/>
                                          </p:val>
                                        </p:tav>
                                      </p:tavLst>
                                    </p:anim>
                                    <p:anim calcmode="lin" valueType="num">
                                      <p:cBhvr>
                                        <p:cTn id="72" dur="1000" fill="hold"/>
                                        <p:tgtEl>
                                          <p:spTgt spid="8">
                                            <p:graphicEl>
                                              <a:dgm id="{21F56A65-7AB9-418D-A195-40D3F27FD2FA}"/>
                                            </p:graphicEl>
                                          </p:spTgt>
                                        </p:tgtEl>
                                        <p:attrNameLst>
                                          <p:attrName>ppt_h</p:attrName>
                                        </p:attrNameLst>
                                      </p:cBhvr>
                                      <p:tavLst>
                                        <p:tav tm="0">
                                          <p:val>
                                            <p:fltVal val="0"/>
                                          </p:val>
                                        </p:tav>
                                        <p:tav tm="100000">
                                          <p:val>
                                            <p:strVal val="#ppt_h"/>
                                          </p:val>
                                        </p:tav>
                                      </p:tavLst>
                                    </p:anim>
                                    <p:anim calcmode="lin" valueType="num">
                                      <p:cBhvr>
                                        <p:cTn id="73" dur="1000" fill="hold"/>
                                        <p:tgtEl>
                                          <p:spTgt spid="8">
                                            <p:graphicEl>
                                              <a:dgm id="{21F56A65-7AB9-418D-A195-40D3F27FD2FA}"/>
                                            </p:graphicEl>
                                          </p:spTgt>
                                        </p:tgtEl>
                                        <p:attrNameLst>
                                          <p:attrName>style.rotation</p:attrName>
                                        </p:attrNameLst>
                                      </p:cBhvr>
                                      <p:tavLst>
                                        <p:tav tm="0">
                                          <p:val>
                                            <p:fltVal val="90"/>
                                          </p:val>
                                        </p:tav>
                                        <p:tav tm="100000">
                                          <p:val>
                                            <p:fltVal val="0"/>
                                          </p:val>
                                        </p:tav>
                                      </p:tavLst>
                                    </p:anim>
                                    <p:animEffect transition="in" filter="fade">
                                      <p:cBhvr>
                                        <p:cTn id="74" dur="1000"/>
                                        <p:tgtEl>
                                          <p:spTgt spid="8">
                                            <p:graphicEl>
                                              <a:dgm id="{21F56A65-7AB9-418D-A195-40D3F27FD2FA}"/>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8">
                                            <p:graphicEl>
                                              <a:dgm id="{136E250D-C19F-49C1-9329-186D7A3813BD}"/>
                                            </p:graphicEl>
                                          </p:spTgt>
                                        </p:tgtEl>
                                        <p:attrNameLst>
                                          <p:attrName>style.visibility</p:attrName>
                                        </p:attrNameLst>
                                      </p:cBhvr>
                                      <p:to>
                                        <p:strVal val="visible"/>
                                      </p:to>
                                    </p:set>
                                    <p:anim calcmode="lin" valueType="num">
                                      <p:cBhvr>
                                        <p:cTn id="79" dur="1000" fill="hold"/>
                                        <p:tgtEl>
                                          <p:spTgt spid="8">
                                            <p:graphicEl>
                                              <a:dgm id="{136E250D-C19F-49C1-9329-186D7A3813BD}"/>
                                            </p:graphicEl>
                                          </p:spTgt>
                                        </p:tgtEl>
                                        <p:attrNameLst>
                                          <p:attrName>ppt_w</p:attrName>
                                        </p:attrNameLst>
                                      </p:cBhvr>
                                      <p:tavLst>
                                        <p:tav tm="0">
                                          <p:val>
                                            <p:fltVal val="0"/>
                                          </p:val>
                                        </p:tav>
                                        <p:tav tm="100000">
                                          <p:val>
                                            <p:strVal val="#ppt_w"/>
                                          </p:val>
                                        </p:tav>
                                      </p:tavLst>
                                    </p:anim>
                                    <p:anim calcmode="lin" valueType="num">
                                      <p:cBhvr>
                                        <p:cTn id="80" dur="1000" fill="hold"/>
                                        <p:tgtEl>
                                          <p:spTgt spid="8">
                                            <p:graphicEl>
                                              <a:dgm id="{136E250D-C19F-49C1-9329-186D7A3813BD}"/>
                                            </p:graphicEl>
                                          </p:spTgt>
                                        </p:tgtEl>
                                        <p:attrNameLst>
                                          <p:attrName>ppt_h</p:attrName>
                                        </p:attrNameLst>
                                      </p:cBhvr>
                                      <p:tavLst>
                                        <p:tav tm="0">
                                          <p:val>
                                            <p:fltVal val="0"/>
                                          </p:val>
                                        </p:tav>
                                        <p:tav tm="100000">
                                          <p:val>
                                            <p:strVal val="#ppt_h"/>
                                          </p:val>
                                        </p:tav>
                                      </p:tavLst>
                                    </p:anim>
                                    <p:anim calcmode="lin" valueType="num">
                                      <p:cBhvr>
                                        <p:cTn id="81" dur="1000" fill="hold"/>
                                        <p:tgtEl>
                                          <p:spTgt spid="8">
                                            <p:graphicEl>
                                              <a:dgm id="{136E250D-C19F-49C1-9329-186D7A3813BD}"/>
                                            </p:graphicEl>
                                          </p:spTgt>
                                        </p:tgtEl>
                                        <p:attrNameLst>
                                          <p:attrName>style.rotation</p:attrName>
                                        </p:attrNameLst>
                                      </p:cBhvr>
                                      <p:tavLst>
                                        <p:tav tm="0">
                                          <p:val>
                                            <p:fltVal val="90"/>
                                          </p:val>
                                        </p:tav>
                                        <p:tav tm="100000">
                                          <p:val>
                                            <p:fltVal val="0"/>
                                          </p:val>
                                        </p:tav>
                                      </p:tavLst>
                                    </p:anim>
                                    <p:animEffect transition="in" filter="fade">
                                      <p:cBhvr>
                                        <p:cTn id="82" dur="1000"/>
                                        <p:tgtEl>
                                          <p:spTgt spid="8">
                                            <p:graphicEl>
                                              <a:dgm id="{136E250D-C19F-49C1-9329-186D7A3813BD}"/>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8">
                                            <p:graphicEl>
                                              <a:dgm id="{21EA5D4B-F236-45FF-9670-53A9BD973318}"/>
                                            </p:graphicEl>
                                          </p:spTgt>
                                        </p:tgtEl>
                                        <p:attrNameLst>
                                          <p:attrName>style.visibility</p:attrName>
                                        </p:attrNameLst>
                                      </p:cBhvr>
                                      <p:to>
                                        <p:strVal val="visible"/>
                                      </p:to>
                                    </p:set>
                                    <p:anim calcmode="lin" valueType="num">
                                      <p:cBhvr>
                                        <p:cTn id="87" dur="1000" fill="hold"/>
                                        <p:tgtEl>
                                          <p:spTgt spid="8">
                                            <p:graphicEl>
                                              <a:dgm id="{21EA5D4B-F236-45FF-9670-53A9BD973318}"/>
                                            </p:graphicEl>
                                          </p:spTgt>
                                        </p:tgtEl>
                                        <p:attrNameLst>
                                          <p:attrName>ppt_w</p:attrName>
                                        </p:attrNameLst>
                                      </p:cBhvr>
                                      <p:tavLst>
                                        <p:tav tm="0">
                                          <p:val>
                                            <p:fltVal val="0"/>
                                          </p:val>
                                        </p:tav>
                                        <p:tav tm="100000">
                                          <p:val>
                                            <p:strVal val="#ppt_w"/>
                                          </p:val>
                                        </p:tav>
                                      </p:tavLst>
                                    </p:anim>
                                    <p:anim calcmode="lin" valueType="num">
                                      <p:cBhvr>
                                        <p:cTn id="88" dur="1000" fill="hold"/>
                                        <p:tgtEl>
                                          <p:spTgt spid="8">
                                            <p:graphicEl>
                                              <a:dgm id="{21EA5D4B-F236-45FF-9670-53A9BD973318}"/>
                                            </p:graphicEl>
                                          </p:spTgt>
                                        </p:tgtEl>
                                        <p:attrNameLst>
                                          <p:attrName>ppt_h</p:attrName>
                                        </p:attrNameLst>
                                      </p:cBhvr>
                                      <p:tavLst>
                                        <p:tav tm="0">
                                          <p:val>
                                            <p:fltVal val="0"/>
                                          </p:val>
                                        </p:tav>
                                        <p:tav tm="100000">
                                          <p:val>
                                            <p:strVal val="#ppt_h"/>
                                          </p:val>
                                        </p:tav>
                                      </p:tavLst>
                                    </p:anim>
                                    <p:anim calcmode="lin" valueType="num">
                                      <p:cBhvr>
                                        <p:cTn id="89" dur="1000" fill="hold"/>
                                        <p:tgtEl>
                                          <p:spTgt spid="8">
                                            <p:graphicEl>
                                              <a:dgm id="{21EA5D4B-F236-45FF-9670-53A9BD973318}"/>
                                            </p:graphicEl>
                                          </p:spTgt>
                                        </p:tgtEl>
                                        <p:attrNameLst>
                                          <p:attrName>style.rotation</p:attrName>
                                        </p:attrNameLst>
                                      </p:cBhvr>
                                      <p:tavLst>
                                        <p:tav tm="0">
                                          <p:val>
                                            <p:fltVal val="90"/>
                                          </p:val>
                                        </p:tav>
                                        <p:tav tm="100000">
                                          <p:val>
                                            <p:fltVal val="0"/>
                                          </p:val>
                                        </p:tav>
                                      </p:tavLst>
                                    </p:anim>
                                    <p:animEffect transition="in" filter="fade">
                                      <p:cBhvr>
                                        <p:cTn id="90" dur="1000"/>
                                        <p:tgtEl>
                                          <p:spTgt spid="8">
                                            <p:graphicEl>
                                              <a:dgm id="{21EA5D4B-F236-45FF-9670-53A9BD973318}"/>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9">
                                            <p:graphicEl>
                                              <a:dgm id="{E10EE4AB-D7CD-4CEF-A672-D79A6B31E51C}"/>
                                            </p:graphicEl>
                                          </p:spTgt>
                                        </p:tgtEl>
                                        <p:attrNameLst>
                                          <p:attrName>style.visibility</p:attrName>
                                        </p:attrNameLst>
                                      </p:cBhvr>
                                      <p:to>
                                        <p:strVal val="visible"/>
                                      </p:to>
                                    </p:set>
                                    <p:anim calcmode="lin" valueType="num">
                                      <p:cBhvr>
                                        <p:cTn id="95" dur="1000" fill="hold"/>
                                        <p:tgtEl>
                                          <p:spTgt spid="9">
                                            <p:graphicEl>
                                              <a:dgm id="{E10EE4AB-D7CD-4CEF-A672-D79A6B31E51C}"/>
                                            </p:graphicEl>
                                          </p:spTgt>
                                        </p:tgtEl>
                                        <p:attrNameLst>
                                          <p:attrName>ppt_w</p:attrName>
                                        </p:attrNameLst>
                                      </p:cBhvr>
                                      <p:tavLst>
                                        <p:tav tm="0">
                                          <p:val>
                                            <p:fltVal val="0"/>
                                          </p:val>
                                        </p:tav>
                                        <p:tav tm="100000">
                                          <p:val>
                                            <p:strVal val="#ppt_w"/>
                                          </p:val>
                                        </p:tav>
                                      </p:tavLst>
                                    </p:anim>
                                    <p:anim calcmode="lin" valueType="num">
                                      <p:cBhvr>
                                        <p:cTn id="96" dur="1000" fill="hold"/>
                                        <p:tgtEl>
                                          <p:spTgt spid="9">
                                            <p:graphicEl>
                                              <a:dgm id="{E10EE4AB-D7CD-4CEF-A672-D79A6B31E51C}"/>
                                            </p:graphicEl>
                                          </p:spTgt>
                                        </p:tgtEl>
                                        <p:attrNameLst>
                                          <p:attrName>ppt_h</p:attrName>
                                        </p:attrNameLst>
                                      </p:cBhvr>
                                      <p:tavLst>
                                        <p:tav tm="0">
                                          <p:val>
                                            <p:fltVal val="0"/>
                                          </p:val>
                                        </p:tav>
                                        <p:tav tm="100000">
                                          <p:val>
                                            <p:strVal val="#ppt_h"/>
                                          </p:val>
                                        </p:tav>
                                      </p:tavLst>
                                    </p:anim>
                                    <p:anim calcmode="lin" valueType="num">
                                      <p:cBhvr>
                                        <p:cTn id="97" dur="1000" fill="hold"/>
                                        <p:tgtEl>
                                          <p:spTgt spid="9">
                                            <p:graphicEl>
                                              <a:dgm id="{E10EE4AB-D7CD-4CEF-A672-D79A6B31E51C}"/>
                                            </p:graphicEl>
                                          </p:spTgt>
                                        </p:tgtEl>
                                        <p:attrNameLst>
                                          <p:attrName>style.rotation</p:attrName>
                                        </p:attrNameLst>
                                      </p:cBhvr>
                                      <p:tavLst>
                                        <p:tav tm="0">
                                          <p:val>
                                            <p:fltVal val="90"/>
                                          </p:val>
                                        </p:tav>
                                        <p:tav tm="100000">
                                          <p:val>
                                            <p:fltVal val="0"/>
                                          </p:val>
                                        </p:tav>
                                      </p:tavLst>
                                    </p:anim>
                                    <p:animEffect transition="in" filter="fade">
                                      <p:cBhvr>
                                        <p:cTn id="98" dur="1000"/>
                                        <p:tgtEl>
                                          <p:spTgt spid="9">
                                            <p:graphicEl>
                                              <a:dgm id="{E10EE4AB-D7CD-4CEF-A672-D79A6B31E51C}"/>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31" presetClass="entr" presetSubtype="0" fill="hold" grpId="0" nodeType="clickEffect">
                                  <p:stCondLst>
                                    <p:cond delay="0"/>
                                  </p:stCondLst>
                                  <p:childTnLst>
                                    <p:set>
                                      <p:cBhvr>
                                        <p:cTn id="102" dur="1" fill="hold">
                                          <p:stCondLst>
                                            <p:cond delay="0"/>
                                          </p:stCondLst>
                                        </p:cTn>
                                        <p:tgtEl>
                                          <p:spTgt spid="9">
                                            <p:graphicEl>
                                              <a:dgm id="{5BFFDDD7-733E-49D8-A6E2-6E27F4102B35}"/>
                                            </p:graphicEl>
                                          </p:spTgt>
                                        </p:tgtEl>
                                        <p:attrNameLst>
                                          <p:attrName>style.visibility</p:attrName>
                                        </p:attrNameLst>
                                      </p:cBhvr>
                                      <p:to>
                                        <p:strVal val="visible"/>
                                      </p:to>
                                    </p:set>
                                    <p:anim calcmode="lin" valueType="num">
                                      <p:cBhvr>
                                        <p:cTn id="103" dur="1000" fill="hold"/>
                                        <p:tgtEl>
                                          <p:spTgt spid="9">
                                            <p:graphicEl>
                                              <a:dgm id="{5BFFDDD7-733E-49D8-A6E2-6E27F4102B35}"/>
                                            </p:graphicEl>
                                          </p:spTgt>
                                        </p:tgtEl>
                                        <p:attrNameLst>
                                          <p:attrName>ppt_w</p:attrName>
                                        </p:attrNameLst>
                                      </p:cBhvr>
                                      <p:tavLst>
                                        <p:tav tm="0">
                                          <p:val>
                                            <p:fltVal val="0"/>
                                          </p:val>
                                        </p:tav>
                                        <p:tav tm="100000">
                                          <p:val>
                                            <p:strVal val="#ppt_w"/>
                                          </p:val>
                                        </p:tav>
                                      </p:tavLst>
                                    </p:anim>
                                    <p:anim calcmode="lin" valueType="num">
                                      <p:cBhvr>
                                        <p:cTn id="104" dur="1000" fill="hold"/>
                                        <p:tgtEl>
                                          <p:spTgt spid="9">
                                            <p:graphicEl>
                                              <a:dgm id="{5BFFDDD7-733E-49D8-A6E2-6E27F4102B35}"/>
                                            </p:graphicEl>
                                          </p:spTgt>
                                        </p:tgtEl>
                                        <p:attrNameLst>
                                          <p:attrName>ppt_h</p:attrName>
                                        </p:attrNameLst>
                                      </p:cBhvr>
                                      <p:tavLst>
                                        <p:tav tm="0">
                                          <p:val>
                                            <p:fltVal val="0"/>
                                          </p:val>
                                        </p:tav>
                                        <p:tav tm="100000">
                                          <p:val>
                                            <p:strVal val="#ppt_h"/>
                                          </p:val>
                                        </p:tav>
                                      </p:tavLst>
                                    </p:anim>
                                    <p:anim calcmode="lin" valueType="num">
                                      <p:cBhvr>
                                        <p:cTn id="105" dur="1000" fill="hold"/>
                                        <p:tgtEl>
                                          <p:spTgt spid="9">
                                            <p:graphicEl>
                                              <a:dgm id="{5BFFDDD7-733E-49D8-A6E2-6E27F4102B35}"/>
                                            </p:graphicEl>
                                          </p:spTgt>
                                        </p:tgtEl>
                                        <p:attrNameLst>
                                          <p:attrName>style.rotation</p:attrName>
                                        </p:attrNameLst>
                                      </p:cBhvr>
                                      <p:tavLst>
                                        <p:tav tm="0">
                                          <p:val>
                                            <p:fltVal val="90"/>
                                          </p:val>
                                        </p:tav>
                                        <p:tav tm="100000">
                                          <p:val>
                                            <p:fltVal val="0"/>
                                          </p:val>
                                        </p:tav>
                                      </p:tavLst>
                                    </p:anim>
                                    <p:animEffect transition="in" filter="fade">
                                      <p:cBhvr>
                                        <p:cTn id="106" dur="1000"/>
                                        <p:tgtEl>
                                          <p:spTgt spid="9">
                                            <p:graphicEl>
                                              <a:dgm id="{5BFFDDD7-733E-49D8-A6E2-6E27F4102B35}"/>
                                            </p:graphicEl>
                                          </p:spTgt>
                                        </p:tgtEl>
                                      </p:cBhvr>
                                    </p:animEffect>
                                  </p:childTnLst>
                                </p:cTn>
                              </p:par>
                            </p:childTnLst>
                          </p:cTn>
                        </p:par>
                      </p:childTnLst>
                    </p:cTn>
                  </p:par>
                  <p:par>
                    <p:cTn id="107" fill="hold">
                      <p:stCondLst>
                        <p:cond delay="indefinite"/>
                      </p:stCondLst>
                      <p:childTnLst>
                        <p:par>
                          <p:cTn id="108" fill="hold">
                            <p:stCondLst>
                              <p:cond delay="0"/>
                            </p:stCondLst>
                            <p:childTnLst>
                              <p:par>
                                <p:cTn id="109" presetID="31" presetClass="entr" presetSubtype="0" fill="hold" grpId="0" nodeType="clickEffect">
                                  <p:stCondLst>
                                    <p:cond delay="0"/>
                                  </p:stCondLst>
                                  <p:childTnLst>
                                    <p:set>
                                      <p:cBhvr>
                                        <p:cTn id="110" dur="1" fill="hold">
                                          <p:stCondLst>
                                            <p:cond delay="0"/>
                                          </p:stCondLst>
                                        </p:cTn>
                                        <p:tgtEl>
                                          <p:spTgt spid="9">
                                            <p:graphicEl>
                                              <a:dgm id="{4C749913-14A4-4AB1-BD5A-EDB3F0BA52C1}"/>
                                            </p:graphicEl>
                                          </p:spTgt>
                                        </p:tgtEl>
                                        <p:attrNameLst>
                                          <p:attrName>style.visibility</p:attrName>
                                        </p:attrNameLst>
                                      </p:cBhvr>
                                      <p:to>
                                        <p:strVal val="visible"/>
                                      </p:to>
                                    </p:set>
                                    <p:anim calcmode="lin" valueType="num">
                                      <p:cBhvr>
                                        <p:cTn id="111" dur="1000" fill="hold"/>
                                        <p:tgtEl>
                                          <p:spTgt spid="9">
                                            <p:graphicEl>
                                              <a:dgm id="{4C749913-14A4-4AB1-BD5A-EDB3F0BA52C1}"/>
                                            </p:graphicEl>
                                          </p:spTgt>
                                        </p:tgtEl>
                                        <p:attrNameLst>
                                          <p:attrName>ppt_w</p:attrName>
                                        </p:attrNameLst>
                                      </p:cBhvr>
                                      <p:tavLst>
                                        <p:tav tm="0">
                                          <p:val>
                                            <p:fltVal val="0"/>
                                          </p:val>
                                        </p:tav>
                                        <p:tav tm="100000">
                                          <p:val>
                                            <p:strVal val="#ppt_w"/>
                                          </p:val>
                                        </p:tav>
                                      </p:tavLst>
                                    </p:anim>
                                    <p:anim calcmode="lin" valueType="num">
                                      <p:cBhvr>
                                        <p:cTn id="112" dur="1000" fill="hold"/>
                                        <p:tgtEl>
                                          <p:spTgt spid="9">
                                            <p:graphicEl>
                                              <a:dgm id="{4C749913-14A4-4AB1-BD5A-EDB3F0BA52C1}"/>
                                            </p:graphicEl>
                                          </p:spTgt>
                                        </p:tgtEl>
                                        <p:attrNameLst>
                                          <p:attrName>ppt_h</p:attrName>
                                        </p:attrNameLst>
                                      </p:cBhvr>
                                      <p:tavLst>
                                        <p:tav tm="0">
                                          <p:val>
                                            <p:fltVal val="0"/>
                                          </p:val>
                                        </p:tav>
                                        <p:tav tm="100000">
                                          <p:val>
                                            <p:strVal val="#ppt_h"/>
                                          </p:val>
                                        </p:tav>
                                      </p:tavLst>
                                    </p:anim>
                                    <p:anim calcmode="lin" valueType="num">
                                      <p:cBhvr>
                                        <p:cTn id="113" dur="1000" fill="hold"/>
                                        <p:tgtEl>
                                          <p:spTgt spid="9">
                                            <p:graphicEl>
                                              <a:dgm id="{4C749913-14A4-4AB1-BD5A-EDB3F0BA52C1}"/>
                                            </p:graphicEl>
                                          </p:spTgt>
                                        </p:tgtEl>
                                        <p:attrNameLst>
                                          <p:attrName>style.rotation</p:attrName>
                                        </p:attrNameLst>
                                      </p:cBhvr>
                                      <p:tavLst>
                                        <p:tav tm="0">
                                          <p:val>
                                            <p:fltVal val="90"/>
                                          </p:val>
                                        </p:tav>
                                        <p:tav tm="100000">
                                          <p:val>
                                            <p:fltVal val="0"/>
                                          </p:val>
                                        </p:tav>
                                      </p:tavLst>
                                    </p:anim>
                                    <p:animEffect transition="in" filter="fade">
                                      <p:cBhvr>
                                        <p:cTn id="114" dur="1000"/>
                                        <p:tgtEl>
                                          <p:spTgt spid="9">
                                            <p:graphicEl>
                                              <a:dgm id="{4C749913-14A4-4AB1-BD5A-EDB3F0BA52C1}"/>
                                            </p:graphicEl>
                                          </p:spTgt>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9">
                                            <p:graphicEl>
                                              <a:dgm id="{CF2CDC46-C0DE-4361-A227-F92A72008036}"/>
                                            </p:graphicEl>
                                          </p:spTgt>
                                        </p:tgtEl>
                                        <p:attrNameLst>
                                          <p:attrName>style.visibility</p:attrName>
                                        </p:attrNameLst>
                                      </p:cBhvr>
                                      <p:to>
                                        <p:strVal val="visible"/>
                                      </p:to>
                                    </p:set>
                                    <p:anim calcmode="lin" valueType="num">
                                      <p:cBhvr>
                                        <p:cTn id="119" dur="1000" fill="hold"/>
                                        <p:tgtEl>
                                          <p:spTgt spid="9">
                                            <p:graphicEl>
                                              <a:dgm id="{CF2CDC46-C0DE-4361-A227-F92A72008036}"/>
                                            </p:graphicEl>
                                          </p:spTgt>
                                        </p:tgtEl>
                                        <p:attrNameLst>
                                          <p:attrName>ppt_w</p:attrName>
                                        </p:attrNameLst>
                                      </p:cBhvr>
                                      <p:tavLst>
                                        <p:tav tm="0">
                                          <p:val>
                                            <p:fltVal val="0"/>
                                          </p:val>
                                        </p:tav>
                                        <p:tav tm="100000">
                                          <p:val>
                                            <p:strVal val="#ppt_w"/>
                                          </p:val>
                                        </p:tav>
                                      </p:tavLst>
                                    </p:anim>
                                    <p:anim calcmode="lin" valueType="num">
                                      <p:cBhvr>
                                        <p:cTn id="120" dur="1000" fill="hold"/>
                                        <p:tgtEl>
                                          <p:spTgt spid="9">
                                            <p:graphicEl>
                                              <a:dgm id="{CF2CDC46-C0DE-4361-A227-F92A72008036}"/>
                                            </p:graphicEl>
                                          </p:spTgt>
                                        </p:tgtEl>
                                        <p:attrNameLst>
                                          <p:attrName>ppt_h</p:attrName>
                                        </p:attrNameLst>
                                      </p:cBhvr>
                                      <p:tavLst>
                                        <p:tav tm="0">
                                          <p:val>
                                            <p:fltVal val="0"/>
                                          </p:val>
                                        </p:tav>
                                        <p:tav tm="100000">
                                          <p:val>
                                            <p:strVal val="#ppt_h"/>
                                          </p:val>
                                        </p:tav>
                                      </p:tavLst>
                                    </p:anim>
                                    <p:anim calcmode="lin" valueType="num">
                                      <p:cBhvr>
                                        <p:cTn id="121" dur="1000" fill="hold"/>
                                        <p:tgtEl>
                                          <p:spTgt spid="9">
                                            <p:graphicEl>
                                              <a:dgm id="{CF2CDC46-C0DE-4361-A227-F92A72008036}"/>
                                            </p:graphicEl>
                                          </p:spTgt>
                                        </p:tgtEl>
                                        <p:attrNameLst>
                                          <p:attrName>style.rotation</p:attrName>
                                        </p:attrNameLst>
                                      </p:cBhvr>
                                      <p:tavLst>
                                        <p:tav tm="0">
                                          <p:val>
                                            <p:fltVal val="90"/>
                                          </p:val>
                                        </p:tav>
                                        <p:tav tm="100000">
                                          <p:val>
                                            <p:fltVal val="0"/>
                                          </p:val>
                                        </p:tav>
                                      </p:tavLst>
                                    </p:anim>
                                    <p:animEffect transition="in" filter="fade">
                                      <p:cBhvr>
                                        <p:cTn id="122" dur="1000"/>
                                        <p:tgtEl>
                                          <p:spTgt spid="9">
                                            <p:graphicEl>
                                              <a:dgm id="{CF2CDC46-C0DE-4361-A227-F92A72008036}"/>
                                            </p:graphicEl>
                                          </p:spTgt>
                                        </p:tgtEl>
                                      </p:cBhvr>
                                    </p:animEffect>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9">
                                            <p:graphicEl>
                                              <a:dgm id="{2FB8AD3F-C152-40D0-9C91-024BCD909A03}"/>
                                            </p:graphicEl>
                                          </p:spTgt>
                                        </p:tgtEl>
                                        <p:attrNameLst>
                                          <p:attrName>style.visibility</p:attrName>
                                        </p:attrNameLst>
                                      </p:cBhvr>
                                      <p:to>
                                        <p:strVal val="visible"/>
                                      </p:to>
                                    </p:set>
                                    <p:anim calcmode="lin" valueType="num">
                                      <p:cBhvr>
                                        <p:cTn id="127" dur="1000" fill="hold"/>
                                        <p:tgtEl>
                                          <p:spTgt spid="9">
                                            <p:graphicEl>
                                              <a:dgm id="{2FB8AD3F-C152-40D0-9C91-024BCD909A03}"/>
                                            </p:graphicEl>
                                          </p:spTgt>
                                        </p:tgtEl>
                                        <p:attrNameLst>
                                          <p:attrName>ppt_w</p:attrName>
                                        </p:attrNameLst>
                                      </p:cBhvr>
                                      <p:tavLst>
                                        <p:tav tm="0">
                                          <p:val>
                                            <p:fltVal val="0"/>
                                          </p:val>
                                        </p:tav>
                                        <p:tav tm="100000">
                                          <p:val>
                                            <p:strVal val="#ppt_w"/>
                                          </p:val>
                                        </p:tav>
                                      </p:tavLst>
                                    </p:anim>
                                    <p:anim calcmode="lin" valueType="num">
                                      <p:cBhvr>
                                        <p:cTn id="128" dur="1000" fill="hold"/>
                                        <p:tgtEl>
                                          <p:spTgt spid="9">
                                            <p:graphicEl>
                                              <a:dgm id="{2FB8AD3F-C152-40D0-9C91-024BCD909A03}"/>
                                            </p:graphicEl>
                                          </p:spTgt>
                                        </p:tgtEl>
                                        <p:attrNameLst>
                                          <p:attrName>ppt_h</p:attrName>
                                        </p:attrNameLst>
                                      </p:cBhvr>
                                      <p:tavLst>
                                        <p:tav tm="0">
                                          <p:val>
                                            <p:fltVal val="0"/>
                                          </p:val>
                                        </p:tav>
                                        <p:tav tm="100000">
                                          <p:val>
                                            <p:strVal val="#ppt_h"/>
                                          </p:val>
                                        </p:tav>
                                      </p:tavLst>
                                    </p:anim>
                                    <p:anim calcmode="lin" valueType="num">
                                      <p:cBhvr>
                                        <p:cTn id="129" dur="1000" fill="hold"/>
                                        <p:tgtEl>
                                          <p:spTgt spid="9">
                                            <p:graphicEl>
                                              <a:dgm id="{2FB8AD3F-C152-40D0-9C91-024BCD909A03}"/>
                                            </p:graphicEl>
                                          </p:spTgt>
                                        </p:tgtEl>
                                        <p:attrNameLst>
                                          <p:attrName>style.rotation</p:attrName>
                                        </p:attrNameLst>
                                      </p:cBhvr>
                                      <p:tavLst>
                                        <p:tav tm="0">
                                          <p:val>
                                            <p:fltVal val="90"/>
                                          </p:val>
                                        </p:tav>
                                        <p:tav tm="100000">
                                          <p:val>
                                            <p:fltVal val="0"/>
                                          </p:val>
                                        </p:tav>
                                      </p:tavLst>
                                    </p:anim>
                                    <p:animEffect transition="in" filter="fade">
                                      <p:cBhvr>
                                        <p:cTn id="130" dur="1000"/>
                                        <p:tgtEl>
                                          <p:spTgt spid="9">
                                            <p:graphicEl>
                                              <a:dgm id="{2FB8AD3F-C152-40D0-9C91-024BCD909A03}"/>
                                            </p:graphicEl>
                                          </p:spTgt>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grpId="0" nodeType="clickEffect">
                                  <p:stCondLst>
                                    <p:cond delay="0"/>
                                  </p:stCondLst>
                                  <p:childTnLst>
                                    <p:set>
                                      <p:cBhvr>
                                        <p:cTn id="134" dur="1" fill="hold">
                                          <p:stCondLst>
                                            <p:cond delay="0"/>
                                          </p:stCondLst>
                                        </p:cTn>
                                        <p:tgtEl>
                                          <p:spTgt spid="9">
                                            <p:graphicEl>
                                              <a:dgm id="{6E2D5682-2B07-47D2-B87B-686C56C4F9A6}"/>
                                            </p:graphicEl>
                                          </p:spTgt>
                                        </p:tgtEl>
                                        <p:attrNameLst>
                                          <p:attrName>style.visibility</p:attrName>
                                        </p:attrNameLst>
                                      </p:cBhvr>
                                      <p:to>
                                        <p:strVal val="visible"/>
                                      </p:to>
                                    </p:set>
                                    <p:anim calcmode="lin" valueType="num">
                                      <p:cBhvr>
                                        <p:cTn id="135" dur="1000" fill="hold"/>
                                        <p:tgtEl>
                                          <p:spTgt spid="9">
                                            <p:graphicEl>
                                              <a:dgm id="{6E2D5682-2B07-47D2-B87B-686C56C4F9A6}"/>
                                            </p:graphicEl>
                                          </p:spTgt>
                                        </p:tgtEl>
                                        <p:attrNameLst>
                                          <p:attrName>ppt_w</p:attrName>
                                        </p:attrNameLst>
                                      </p:cBhvr>
                                      <p:tavLst>
                                        <p:tav tm="0">
                                          <p:val>
                                            <p:fltVal val="0"/>
                                          </p:val>
                                        </p:tav>
                                        <p:tav tm="100000">
                                          <p:val>
                                            <p:strVal val="#ppt_w"/>
                                          </p:val>
                                        </p:tav>
                                      </p:tavLst>
                                    </p:anim>
                                    <p:anim calcmode="lin" valueType="num">
                                      <p:cBhvr>
                                        <p:cTn id="136" dur="1000" fill="hold"/>
                                        <p:tgtEl>
                                          <p:spTgt spid="9">
                                            <p:graphicEl>
                                              <a:dgm id="{6E2D5682-2B07-47D2-B87B-686C56C4F9A6}"/>
                                            </p:graphicEl>
                                          </p:spTgt>
                                        </p:tgtEl>
                                        <p:attrNameLst>
                                          <p:attrName>ppt_h</p:attrName>
                                        </p:attrNameLst>
                                      </p:cBhvr>
                                      <p:tavLst>
                                        <p:tav tm="0">
                                          <p:val>
                                            <p:fltVal val="0"/>
                                          </p:val>
                                        </p:tav>
                                        <p:tav tm="100000">
                                          <p:val>
                                            <p:strVal val="#ppt_h"/>
                                          </p:val>
                                        </p:tav>
                                      </p:tavLst>
                                    </p:anim>
                                    <p:anim calcmode="lin" valueType="num">
                                      <p:cBhvr>
                                        <p:cTn id="137" dur="1000" fill="hold"/>
                                        <p:tgtEl>
                                          <p:spTgt spid="9">
                                            <p:graphicEl>
                                              <a:dgm id="{6E2D5682-2B07-47D2-B87B-686C56C4F9A6}"/>
                                            </p:graphicEl>
                                          </p:spTgt>
                                        </p:tgtEl>
                                        <p:attrNameLst>
                                          <p:attrName>style.rotation</p:attrName>
                                        </p:attrNameLst>
                                      </p:cBhvr>
                                      <p:tavLst>
                                        <p:tav tm="0">
                                          <p:val>
                                            <p:fltVal val="90"/>
                                          </p:val>
                                        </p:tav>
                                        <p:tav tm="100000">
                                          <p:val>
                                            <p:fltVal val="0"/>
                                          </p:val>
                                        </p:tav>
                                      </p:tavLst>
                                    </p:anim>
                                    <p:animEffect transition="in" filter="fade">
                                      <p:cBhvr>
                                        <p:cTn id="138" dur="1000"/>
                                        <p:tgtEl>
                                          <p:spTgt spid="9">
                                            <p:graphicEl>
                                              <a:dgm id="{6E2D5682-2B07-47D2-B87B-686C56C4F9A6}"/>
                                            </p:graphicEl>
                                          </p:spTgt>
                                        </p:tgtEl>
                                      </p:cBhvr>
                                    </p:animEffect>
                                  </p:childTnLst>
                                </p:cTn>
                              </p:par>
                            </p:childTnLst>
                          </p:cTn>
                        </p:par>
                      </p:childTnLst>
                    </p:cTn>
                  </p:par>
                  <p:par>
                    <p:cTn id="139" fill="hold">
                      <p:stCondLst>
                        <p:cond delay="indefinite"/>
                      </p:stCondLst>
                      <p:childTnLst>
                        <p:par>
                          <p:cTn id="140" fill="hold">
                            <p:stCondLst>
                              <p:cond delay="0"/>
                            </p:stCondLst>
                            <p:childTnLst>
                              <p:par>
                                <p:cTn id="141" presetID="31" presetClass="entr" presetSubtype="0" fill="hold" grpId="0" nodeType="click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p:cTn id="143" dur="1000" fill="hold"/>
                                        <p:tgtEl>
                                          <p:spTgt spid="3"/>
                                        </p:tgtEl>
                                        <p:attrNameLst>
                                          <p:attrName>ppt_w</p:attrName>
                                        </p:attrNameLst>
                                      </p:cBhvr>
                                      <p:tavLst>
                                        <p:tav tm="0">
                                          <p:val>
                                            <p:fltVal val="0"/>
                                          </p:val>
                                        </p:tav>
                                        <p:tav tm="100000">
                                          <p:val>
                                            <p:strVal val="#ppt_w"/>
                                          </p:val>
                                        </p:tav>
                                      </p:tavLst>
                                    </p:anim>
                                    <p:anim calcmode="lin" valueType="num">
                                      <p:cBhvr>
                                        <p:cTn id="144" dur="1000" fill="hold"/>
                                        <p:tgtEl>
                                          <p:spTgt spid="3"/>
                                        </p:tgtEl>
                                        <p:attrNameLst>
                                          <p:attrName>ppt_h</p:attrName>
                                        </p:attrNameLst>
                                      </p:cBhvr>
                                      <p:tavLst>
                                        <p:tav tm="0">
                                          <p:val>
                                            <p:fltVal val="0"/>
                                          </p:val>
                                        </p:tav>
                                        <p:tav tm="100000">
                                          <p:val>
                                            <p:strVal val="#ppt_h"/>
                                          </p:val>
                                        </p:tav>
                                      </p:tavLst>
                                    </p:anim>
                                    <p:anim calcmode="lin" valueType="num">
                                      <p:cBhvr>
                                        <p:cTn id="145" dur="1000" fill="hold"/>
                                        <p:tgtEl>
                                          <p:spTgt spid="3"/>
                                        </p:tgtEl>
                                        <p:attrNameLst>
                                          <p:attrName>style.rotation</p:attrName>
                                        </p:attrNameLst>
                                      </p:cBhvr>
                                      <p:tavLst>
                                        <p:tav tm="0">
                                          <p:val>
                                            <p:fltVal val="90"/>
                                          </p:val>
                                        </p:tav>
                                        <p:tav tm="100000">
                                          <p:val>
                                            <p:fltVal val="0"/>
                                          </p:val>
                                        </p:tav>
                                      </p:tavLst>
                                    </p:anim>
                                    <p:animEffect transition="in" filter="fade">
                                      <p:cBhvr>
                                        <p:cTn id="14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Graphic spid="8" grpId="0">
        <p:bldSub>
          <a:bldDgm bld="one"/>
        </p:bldSub>
      </p:bldGraphic>
      <p:bldGraphic spid="9" grpId="0">
        <p:bldSub>
          <a:bldDgm bld="one"/>
        </p:bldSub>
      </p:bldGraphic>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54344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Coming” of the King</a:t>
            </a:r>
          </a:p>
        </p:txBody>
      </p:sp>
      <p:pic>
        <p:nvPicPr>
          <p:cNvPr id="7170" name="Picture 2" descr="Image result for second advent of christ"/>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784" t="27704" r="2238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80364" y="5293016"/>
            <a:ext cx="10231271" cy="1200329"/>
          </a:xfrm>
          <a:prstGeom prst="rect">
            <a:avLst/>
          </a:prstGeom>
        </p:spPr>
        <p:txBody>
          <a:bodyPr wrap="square">
            <a:spAutoFit/>
          </a:bodyPr>
          <a:lstStyle/>
          <a:p>
            <a:r>
              <a:rPr lang="en-US" b="1" dirty="0"/>
              <a:t>Revelation 19:11-13 </a:t>
            </a:r>
            <a:r>
              <a:rPr lang="en-US" dirty="0"/>
              <a:t> And I saw heaven opened, and behold, a white horse, and He who sat on it </a:t>
            </a:r>
            <a:r>
              <a:rPr lang="en-US" i="1" dirty="0"/>
              <a:t>is</a:t>
            </a:r>
            <a:r>
              <a:rPr lang="en-US" dirty="0"/>
              <a:t> called Faithful and True, and in righteousness He judges and wages war.  His eyes </a:t>
            </a:r>
            <a:r>
              <a:rPr lang="en-US" i="1" dirty="0"/>
              <a:t>are</a:t>
            </a:r>
            <a:r>
              <a:rPr lang="en-US" dirty="0"/>
              <a:t> a flame of fire, and on His head </a:t>
            </a:r>
            <a:r>
              <a:rPr lang="en-US" i="1" dirty="0"/>
              <a:t>are</a:t>
            </a:r>
            <a:r>
              <a:rPr lang="en-US" dirty="0"/>
              <a:t> many diadems; and He has a name written </a:t>
            </a:r>
            <a:r>
              <a:rPr lang="en-US" i="1" dirty="0"/>
              <a:t>on Him</a:t>
            </a:r>
            <a:r>
              <a:rPr lang="en-US" dirty="0"/>
              <a:t> which no one knows except Himself.  </a:t>
            </a:r>
            <a:r>
              <a:rPr lang="en-US" i="1" dirty="0"/>
              <a:t>He is</a:t>
            </a:r>
            <a:r>
              <a:rPr lang="en-US" dirty="0"/>
              <a:t> clothed with a robe dipped in blood, and His name is called The Word of God. </a:t>
            </a:r>
          </a:p>
        </p:txBody>
      </p:sp>
    </p:spTree>
    <p:extLst>
      <p:ext uri="{BB962C8B-B14F-4D97-AF65-F5344CB8AC3E}">
        <p14:creationId xmlns:p14="http://schemas.microsoft.com/office/powerpoint/2010/main" val="165716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Coming” of the King</a:t>
            </a:r>
          </a:p>
        </p:txBody>
      </p:sp>
      <p:pic>
        <p:nvPicPr>
          <p:cNvPr id="7170" name="Picture 2" descr="Image result for second advent of chris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84" t="27704" r="2238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5801" y="5400176"/>
            <a:ext cx="10764671" cy="1200329"/>
          </a:xfrm>
          <a:prstGeom prst="rect">
            <a:avLst/>
          </a:prstGeom>
        </p:spPr>
        <p:txBody>
          <a:bodyPr wrap="square">
            <a:spAutoFit/>
          </a:bodyPr>
          <a:lstStyle/>
          <a:p>
            <a:r>
              <a:rPr lang="en-US" b="1" dirty="0"/>
              <a:t>Revelation 19:14-16 </a:t>
            </a:r>
            <a:r>
              <a:rPr lang="en-US" dirty="0"/>
              <a:t> And the armies which are in heaven, clothed in fine linen, white </a:t>
            </a:r>
            <a:r>
              <a:rPr lang="en-US" i="1" dirty="0"/>
              <a:t>and</a:t>
            </a:r>
            <a:r>
              <a:rPr lang="en-US" dirty="0"/>
              <a:t> clean, were following Him on white horses.  From His mouth comes a sharp sword, so that with it He may strike down the nations, and He will rule them with a rod of iron; and He treads the wine press of the fierce wrath of God, the Almighty.  And on His robe and on His thigh He has a name written, "KING OF KINGS, AND LORD OF LORDS." </a:t>
            </a:r>
          </a:p>
        </p:txBody>
      </p:sp>
      <p:graphicFrame>
        <p:nvGraphicFramePr>
          <p:cNvPr id="4" name="Diagram 3"/>
          <p:cNvGraphicFramePr/>
          <p:nvPr>
            <p:extLst>
              <p:ext uri="{D42A27DB-BD31-4B8C-83A1-F6EECF244321}">
                <p14:modId xmlns:p14="http://schemas.microsoft.com/office/powerpoint/2010/main" val="971261228"/>
              </p:ext>
            </p:extLst>
          </p:nvPr>
        </p:nvGraphicFramePr>
        <p:xfrm>
          <a:off x="685801" y="-1849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46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At the Darkest Hour…</a:t>
            </a:r>
          </a:p>
        </p:txBody>
      </p:sp>
      <p:sp>
        <p:nvSpPr>
          <p:cNvPr id="3" name="Content Placeholder 2"/>
          <p:cNvSpPr>
            <a:spLocks noGrp="1"/>
          </p:cNvSpPr>
          <p:nvPr>
            <p:ph sz="half" idx="1"/>
          </p:nvPr>
        </p:nvSpPr>
        <p:spPr>
          <a:xfrm>
            <a:off x="685802" y="1358295"/>
            <a:ext cx="4995334" cy="3649134"/>
          </a:xfrm>
        </p:spPr>
        <p:txBody>
          <a:bodyPr anchor="t">
            <a:noAutofit/>
          </a:bodyPr>
          <a:lstStyle/>
          <a:p>
            <a:pPr marL="0" indent="0">
              <a:buNone/>
            </a:pPr>
            <a:r>
              <a:rPr lang="en-US" sz="2400" b="1" dirty="0"/>
              <a:t>Revelation 16:16-20 </a:t>
            </a:r>
            <a:r>
              <a:rPr lang="en-US" sz="2400" dirty="0"/>
              <a:t> And the </a:t>
            </a:r>
            <a:r>
              <a:rPr lang="en-US" sz="2400" b="1" u="sng" dirty="0"/>
              <a:t>demonic</a:t>
            </a:r>
            <a:r>
              <a:rPr lang="en-US" sz="2400" dirty="0"/>
              <a:t> spirits gathered all the rulers and their armies to a place with the Hebrew name </a:t>
            </a:r>
            <a:r>
              <a:rPr lang="en-US" sz="2400" b="1" i="1" u="sng" dirty="0"/>
              <a:t>Armageddon</a:t>
            </a:r>
            <a:r>
              <a:rPr lang="en-US" sz="2400" dirty="0"/>
              <a:t>.  …And a mighty shout came from the throne in the Temple, saying, “It is </a:t>
            </a:r>
            <a:r>
              <a:rPr lang="en-US" sz="2400" b="1" u="sng" dirty="0"/>
              <a:t>finished</a:t>
            </a:r>
            <a:r>
              <a:rPr lang="en-US" sz="2400" dirty="0"/>
              <a:t>!” </a:t>
            </a:r>
          </a:p>
          <a:p>
            <a:pPr marL="0" indent="0">
              <a:buNone/>
            </a:pPr>
            <a:r>
              <a:rPr lang="en-US" sz="2400" dirty="0"/>
              <a:t>Then the thunder crashed and rolled, and lightning flashed. And a great earthquake struck—the worst since people were placed on the earth.  …And every island disappeared, and all the mountains were leveled. </a:t>
            </a:r>
          </a:p>
        </p:txBody>
      </p:sp>
      <p:pic>
        <p:nvPicPr>
          <p:cNvPr id="5" name="Content Placeholder 4"/>
          <p:cNvPicPr>
            <a:picLocks noGrp="1" noChangeAspect="1"/>
          </p:cNvPicPr>
          <p:nvPr>
            <p:ph sz="half" idx="2"/>
          </p:nvPr>
        </p:nvPicPr>
        <p:blipFill>
          <a:blip r:embed="rId4"/>
          <a:stretch>
            <a:fillRect/>
          </a:stretch>
        </p:blipFill>
        <p:spPr>
          <a:xfrm>
            <a:off x="5901711" y="2061028"/>
            <a:ext cx="5902734" cy="3103696"/>
          </a:xfrm>
          <a:prstGeom prst="ellipse">
            <a:avLst/>
          </a:prstGeom>
          <a:ln>
            <a:noFill/>
          </a:ln>
          <a:effectLst>
            <a:softEdge rad="112500"/>
          </a:effectLst>
        </p:spPr>
      </p:pic>
    </p:spTree>
    <p:extLst>
      <p:ext uri="{BB962C8B-B14F-4D97-AF65-F5344CB8AC3E}">
        <p14:creationId xmlns:p14="http://schemas.microsoft.com/office/powerpoint/2010/main" val="2980372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0" y="-439081"/>
            <a:ext cx="12192000" cy="8115302"/>
          </a:xfrm>
          <a:prstGeom prst="rect">
            <a:avLst/>
          </a:prstGeom>
        </p:spPr>
      </p:pic>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At the Darkest Hour…</a:t>
            </a:r>
          </a:p>
        </p:txBody>
      </p:sp>
      <p:sp>
        <p:nvSpPr>
          <p:cNvPr id="3" name="Content Placeholder 2"/>
          <p:cNvSpPr>
            <a:spLocks noGrp="1"/>
          </p:cNvSpPr>
          <p:nvPr>
            <p:ph sz="half" idx="1"/>
          </p:nvPr>
        </p:nvSpPr>
        <p:spPr>
          <a:xfrm>
            <a:off x="685802" y="2470245"/>
            <a:ext cx="5947010" cy="3775280"/>
          </a:xfrm>
        </p:spPr>
        <p:txBody>
          <a:bodyPr anchor="t">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18:2  He gave a mighty shout: “Babylon is fallen—that great city is fallen!”</a:t>
            </a:r>
          </a:p>
        </p:txBody>
      </p:sp>
    </p:spTree>
    <p:extLst>
      <p:ext uri="{BB962C8B-B14F-4D97-AF65-F5344CB8AC3E}">
        <p14:creationId xmlns:p14="http://schemas.microsoft.com/office/powerpoint/2010/main" val="2241441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rotWithShape="1">
          <a:blip r:embed="rId4"/>
          <a:srcRect b="8621"/>
          <a:stretch/>
        </p:blipFill>
        <p:spPr>
          <a:xfrm>
            <a:off x="0" y="-988689"/>
            <a:ext cx="12192000" cy="8912758"/>
          </a:xfrm>
          <a:prstGeom prst="rect">
            <a:avLst/>
          </a:prstGeom>
        </p:spPr>
      </p:pic>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At the Darkest Hour…</a:t>
            </a:r>
          </a:p>
        </p:txBody>
      </p:sp>
      <p:sp>
        <p:nvSpPr>
          <p:cNvPr id="3" name="Content Placeholder 2"/>
          <p:cNvSpPr>
            <a:spLocks noGrp="1"/>
          </p:cNvSpPr>
          <p:nvPr>
            <p:ph sz="half" idx="1"/>
          </p:nvPr>
        </p:nvSpPr>
        <p:spPr>
          <a:xfrm>
            <a:off x="685802" y="2470245"/>
            <a:ext cx="5947010" cy="3775280"/>
          </a:xfrm>
        </p:spPr>
        <p:txBody>
          <a:bodyPr anchor="t">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18:2  …She has become a home for demons. She is a hideout for every foul spirit, a hideout for every foul vulture and every foul and dreadful animal!”</a:t>
            </a:r>
          </a:p>
        </p:txBody>
      </p:sp>
      <p:sp>
        <p:nvSpPr>
          <p:cNvPr id="4" name="Rectangle 3"/>
          <p:cNvSpPr/>
          <p:nvPr/>
        </p:nvSpPr>
        <p:spPr>
          <a:xfrm>
            <a:off x="774702" y="5045196"/>
            <a:ext cx="8458198"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400" b="1" dirty="0"/>
              <a:t>Ephesians 2:2 </a:t>
            </a:r>
            <a:r>
              <a:rPr lang="en-US" sz="2400" dirty="0"/>
              <a:t> …you formerly walked according to the </a:t>
            </a:r>
            <a:r>
              <a:rPr lang="en-US" sz="2400" b="1" dirty="0"/>
              <a:t>course of this world</a:t>
            </a:r>
            <a:r>
              <a:rPr lang="en-US" sz="2400" dirty="0"/>
              <a:t>, according to the prince of the power of the air, of the spirit that is now working in the sons of disobedience. </a:t>
            </a:r>
          </a:p>
        </p:txBody>
      </p:sp>
    </p:spTree>
    <p:extLst>
      <p:ext uri="{BB962C8B-B14F-4D97-AF65-F5344CB8AC3E}">
        <p14:creationId xmlns:p14="http://schemas.microsoft.com/office/powerpoint/2010/main" val="3420131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Where’s the Peace?</a:t>
            </a:r>
          </a:p>
        </p:txBody>
      </p:sp>
      <p:graphicFrame>
        <p:nvGraphicFramePr>
          <p:cNvPr id="5" name="Diagram 4"/>
          <p:cNvGraphicFramePr/>
          <p:nvPr>
            <p:extLst>
              <p:ext uri="{D42A27DB-BD31-4B8C-83A1-F6EECF244321}">
                <p14:modId xmlns:p14="http://schemas.microsoft.com/office/powerpoint/2010/main" val="3921234811"/>
              </p:ext>
            </p:extLst>
          </p:nvPr>
        </p:nvGraphicFramePr>
        <p:xfrm>
          <a:off x="504967" y="965327"/>
          <a:ext cx="11245755" cy="5394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225627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E06C402-742A-4486-834C-909746509491}"/>
                                            </p:graphicEl>
                                          </p:spTgt>
                                        </p:tgtEl>
                                        <p:attrNameLst>
                                          <p:attrName>style.visibility</p:attrName>
                                        </p:attrNameLst>
                                      </p:cBhvr>
                                      <p:to>
                                        <p:strVal val="visible"/>
                                      </p:to>
                                    </p:set>
                                    <p:animEffect transition="in" filter="fade">
                                      <p:cBhvr>
                                        <p:cTn id="7" dur="500"/>
                                        <p:tgtEl>
                                          <p:spTgt spid="5">
                                            <p:graphicEl>
                                              <a:dgm id="{4E06C402-742A-4486-834C-90974650949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57B9997-3423-4F9E-9B23-3C0500163EBE}"/>
                                            </p:graphicEl>
                                          </p:spTgt>
                                        </p:tgtEl>
                                        <p:attrNameLst>
                                          <p:attrName>style.visibility</p:attrName>
                                        </p:attrNameLst>
                                      </p:cBhvr>
                                      <p:to>
                                        <p:strVal val="visible"/>
                                      </p:to>
                                    </p:set>
                                    <p:animEffect transition="in" filter="fade">
                                      <p:cBhvr>
                                        <p:cTn id="10" dur="500"/>
                                        <p:tgtEl>
                                          <p:spTgt spid="5">
                                            <p:graphicEl>
                                              <a:dgm id="{957B9997-3423-4F9E-9B23-3C0500163EBE}"/>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DB6E918-F515-4C3D-A745-7881673D1554}"/>
                                            </p:graphicEl>
                                          </p:spTgt>
                                        </p:tgtEl>
                                        <p:attrNameLst>
                                          <p:attrName>style.visibility</p:attrName>
                                        </p:attrNameLst>
                                      </p:cBhvr>
                                      <p:to>
                                        <p:strVal val="visible"/>
                                      </p:to>
                                    </p:set>
                                    <p:animEffect transition="in" filter="fade">
                                      <p:cBhvr>
                                        <p:cTn id="15" dur="500"/>
                                        <p:tgtEl>
                                          <p:spTgt spid="5">
                                            <p:graphicEl>
                                              <a:dgm id="{DDB6E918-F515-4C3D-A745-7881673D1554}"/>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DC5C00FE-1E5D-4EE3-84E2-448BE5E4F631}"/>
                                            </p:graphicEl>
                                          </p:spTgt>
                                        </p:tgtEl>
                                        <p:attrNameLst>
                                          <p:attrName>style.visibility</p:attrName>
                                        </p:attrNameLst>
                                      </p:cBhvr>
                                      <p:to>
                                        <p:strVal val="visible"/>
                                      </p:to>
                                    </p:set>
                                    <p:animEffect transition="in" filter="fade">
                                      <p:cBhvr>
                                        <p:cTn id="18" dur="500"/>
                                        <p:tgtEl>
                                          <p:spTgt spid="5">
                                            <p:graphicEl>
                                              <a:dgm id="{DC5C00FE-1E5D-4EE3-84E2-448BE5E4F63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6AA5047E-A278-42F5-8E6B-68F4FE2EB6D7}"/>
                                            </p:graphicEl>
                                          </p:spTgt>
                                        </p:tgtEl>
                                        <p:attrNameLst>
                                          <p:attrName>style.visibility</p:attrName>
                                        </p:attrNameLst>
                                      </p:cBhvr>
                                      <p:to>
                                        <p:strVal val="visible"/>
                                      </p:to>
                                    </p:set>
                                    <p:animEffect transition="in" filter="fade">
                                      <p:cBhvr>
                                        <p:cTn id="21" dur="500"/>
                                        <p:tgtEl>
                                          <p:spTgt spid="5">
                                            <p:graphicEl>
                                              <a:dgm id="{6AA5047E-A278-42F5-8E6B-68F4FE2EB6D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A078E179-5D38-4FC9-8444-94BB6C939C80}"/>
                                            </p:graphicEl>
                                          </p:spTgt>
                                        </p:tgtEl>
                                        <p:attrNameLst>
                                          <p:attrName>style.visibility</p:attrName>
                                        </p:attrNameLst>
                                      </p:cBhvr>
                                      <p:to>
                                        <p:strVal val="visible"/>
                                      </p:to>
                                    </p:set>
                                    <p:animEffect transition="in" filter="fade">
                                      <p:cBhvr>
                                        <p:cTn id="26" dur="500"/>
                                        <p:tgtEl>
                                          <p:spTgt spid="5">
                                            <p:graphicEl>
                                              <a:dgm id="{A078E179-5D38-4FC9-8444-94BB6C939C80}"/>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6691607A-28A7-4585-95BC-39925CD77C02}"/>
                                            </p:graphicEl>
                                          </p:spTgt>
                                        </p:tgtEl>
                                        <p:attrNameLst>
                                          <p:attrName>style.visibility</p:attrName>
                                        </p:attrNameLst>
                                      </p:cBhvr>
                                      <p:to>
                                        <p:strVal val="visible"/>
                                      </p:to>
                                    </p:set>
                                    <p:animEffect transition="in" filter="fade">
                                      <p:cBhvr>
                                        <p:cTn id="29" dur="500"/>
                                        <p:tgtEl>
                                          <p:spTgt spid="5">
                                            <p:graphicEl>
                                              <a:dgm id="{6691607A-28A7-4585-95BC-39925CD77C0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19FAE4B4-C579-4DC3-A2ED-804449C45513}"/>
                                            </p:graphicEl>
                                          </p:spTgt>
                                        </p:tgtEl>
                                        <p:attrNameLst>
                                          <p:attrName>style.visibility</p:attrName>
                                        </p:attrNameLst>
                                      </p:cBhvr>
                                      <p:to>
                                        <p:strVal val="visible"/>
                                      </p:to>
                                    </p:set>
                                    <p:animEffect transition="in" filter="fade">
                                      <p:cBhvr>
                                        <p:cTn id="32" dur="500"/>
                                        <p:tgtEl>
                                          <p:spTgt spid="5">
                                            <p:graphicEl>
                                              <a:dgm id="{19FAE4B4-C579-4DC3-A2ED-804449C4551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Where’s the Peace?</a:t>
            </a:r>
          </a:p>
        </p:txBody>
      </p:sp>
      <p:graphicFrame>
        <p:nvGraphicFramePr>
          <p:cNvPr id="5" name="Diagram 4"/>
          <p:cNvGraphicFramePr/>
          <p:nvPr>
            <p:extLst>
              <p:ext uri="{D42A27DB-BD31-4B8C-83A1-F6EECF244321}">
                <p14:modId xmlns:p14="http://schemas.microsoft.com/office/powerpoint/2010/main" val="3028893450"/>
              </p:ext>
            </p:extLst>
          </p:nvPr>
        </p:nvGraphicFramePr>
        <p:xfrm>
          <a:off x="504967" y="965327"/>
          <a:ext cx="11245755" cy="5394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3389195" y="2364407"/>
            <a:ext cx="6096000" cy="15696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a:spAutoFit/>
          </a:bodyPr>
          <a:lstStyle/>
          <a:p>
            <a:r>
              <a:rPr lang="en-US" sz="2400" dirty="0"/>
              <a:t>“I've come here to Cairo to seek a </a:t>
            </a:r>
            <a:r>
              <a:rPr lang="en-US" sz="2400" b="1" dirty="0"/>
              <a:t>new beginning</a:t>
            </a:r>
            <a:r>
              <a:rPr lang="en-US" sz="2400" dirty="0"/>
              <a:t> between the United States and Muslims around the world, one based on </a:t>
            </a:r>
            <a:r>
              <a:rPr lang="en-US" sz="2400" b="1" dirty="0"/>
              <a:t>mutual interest and mutual respect</a:t>
            </a:r>
            <a:r>
              <a:rPr lang="en-US" sz="2400" dirty="0"/>
              <a:t>…”</a:t>
            </a:r>
          </a:p>
        </p:txBody>
      </p:sp>
    </p:spTree>
    <p:extLst>
      <p:ext uri="{BB962C8B-B14F-4D97-AF65-F5344CB8AC3E}">
        <p14:creationId xmlns:p14="http://schemas.microsoft.com/office/powerpoint/2010/main" val="7395235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graphicEl>
                                              <a:dgm id="{4E06C402-742A-4486-834C-909746509491}"/>
                                            </p:graphicEl>
                                          </p:spTgt>
                                        </p:tgtEl>
                                        <p:attrNameLst>
                                          <p:attrName>style.visibility</p:attrName>
                                        </p:attrNameLst>
                                      </p:cBhvr>
                                      <p:to>
                                        <p:strVal val="visible"/>
                                      </p:to>
                                    </p:set>
                                    <p:animEffect transition="in" filter="fade">
                                      <p:cBhvr>
                                        <p:cTn id="7" dur="500"/>
                                        <p:tgtEl>
                                          <p:spTgt spid="5">
                                            <p:graphicEl>
                                              <a:dgm id="{4E06C402-742A-4486-834C-90974650949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57B9997-3423-4F9E-9B23-3C0500163EBE}"/>
                                            </p:graphicEl>
                                          </p:spTgt>
                                        </p:tgtEl>
                                        <p:attrNameLst>
                                          <p:attrName>style.visibility</p:attrName>
                                        </p:attrNameLst>
                                      </p:cBhvr>
                                      <p:to>
                                        <p:strVal val="visible"/>
                                      </p:to>
                                    </p:set>
                                    <p:animEffect transition="in" filter="fade">
                                      <p:cBhvr>
                                        <p:cTn id="10" dur="500"/>
                                        <p:tgtEl>
                                          <p:spTgt spid="5">
                                            <p:graphicEl>
                                              <a:dgm id="{957B9997-3423-4F9E-9B23-3C0500163EBE}"/>
                                            </p:graphicEl>
                                          </p:spTgt>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DDB6E918-F515-4C3D-A745-7881673D1554}"/>
                                            </p:graphicEl>
                                          </p:spTgt>
                                        </p:tgtEl>
                                        <p:attrNameLst>
                                          <p:attrName>style.visibility</p:attrName>
                                        </p:attrNameLst>
                                      </p:cBhvr>
                                      <p:to>
                                        <p:strVal val="visible"/>
                                      </p:to>
                                    </p:set>
                                    <p:animEffect transition="in" filter="fade">
                                      <p:cBhvr>
                                        <p:cTn id="20" dur="500"/>
                                        <p:tgtEl>
                                          <p:spTgt spid="5">
                                            <p:graphicEl>
                                              <a:dgm id="{DDB6E918-F515-4C3D-A745-7881673D155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DC5C00FE-1E5D-4EE3-84E2-448BE5E4F631}"/>
                                            </p:graphicEl>
                                          </p:spTgt>
                                        </p:tgtEl>
                                        <p:attrNameLst>
                                          <p:attrName>style.visibility</p:attrName>
                                        </p:attrNameLst>
                                      </p:cBhvr>
                                      <p:to>
                                        <p:strVal val="visible"/>
                                      </p:to>
                                    </p:set>
                                    <p:animEffect transition="in" filter="fade">
                                      <p:cBhvr>
                                        <p:cTn id="23" dur="500"/>
                                        <p:tgtEl>
                                          <p:spTgt spid="5">
                                            <p:graphicEl>
                                              <a:dgm id="{DC5C00FE-1E5D-4EE3-84E2-448BE5E4F63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AA5047E-A278-42F5-8E6B-68F4FE2EB6D7}"/>
                                            </p:graphicEl>
                                          </p:spTgt>
                                        </p:tgtEl>
                                        <p:attrNameLst>
                                          <p:attrName>style.visibility</p:attrName>
                                        </p:attrNameLst>
                                      </p:cBhvr>
                                      <p:to>
                                        <p:strVal val="visible"/>
                                      </p:to>
                                    </p:set>
                                    <p:animEffect transition="in" filter="fade">
                                      <p:cBhvr>
                                        <p:cTn id="26" dur="500"/>
                                        <p:tgtEl>
                                          <p:spTgt spid="5">
                                            <p:graphicEl>
                                              <a:dgm id="{6AA5047E-A278-42F5-8E6B-68F4FE2EB6D7}"/>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D4C71FB-4074-412D-9B89-ED376775F2F8}"/>
                                            </p:graphicEl>
                                          </p:spTgt>
                                        </p:tgtEl>
                                        <p:attrNameLst>
                                          <p:attrName>style.visibility</p:attrName>
                                        </p:attrNameLst>
                                      </p:cBhvr>
                                      <p:to>
                                        <p:strVal val="visible"/>
                                      </p:to>
                                    </p:set>
                                    <p:animEffect transition="in" filter="fade">
                                      <p:cBhvr>
                                        <p:cTn id="31" dur="500"/>
                                        <p:tgtEl>
                                          <p:spTgt spid="5">
                                            <p:graphicEl>
                                              <a:dgm id="{6D4C71FB-4074-412D-9B89-ED376775F2F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07E0BC5D-F532-40B2-BA89-24FB22C31EDB}"/>
                                            </p:graphicEl>
                                          </p:spTgt>
                                        </p:tgtEl>
                                        <p:attrNameLst>
                                          <p:attrName>style.visibility</p:attrName>
                                        </p:attrNameLst>
                                      </p:cBhvr>
                                      <p:to>
                                        <p:strVal val="visible"/>
                                      </p:to>
                                    </p:set>
                                    <p:animEffect transition="in" filter="fade">
                                      <p:cBhvr>
                                        <p:cTn id="34" dur="500"/>
                                        <p:tgtEl>
                                          <p:spTgt spid="5">
                                            <p:graphicEl>
                                              <a:dgm id="{07E0BC5D-F532-40B2-BA89-24FB22C31EDB}"/>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graphicEl>
                                              <a:dgm id="{4C9AD932-91EC-4AEC-B2FB-07C98348E758}"/>
                                            </p:graphicEl>
                                          </p:spTgt>
                                        </p:tgtEl>
                                        <p:attrNameLst>
                                          <p:attrName>style.visibility</p:attrName>
                                        </p:attrNameLst>
                                      </p:cBhvr>
                                      <p:to>
                                        <p:strVal val="visible"/>
                                      </p:to>
                                    </p:set>
                                    <p:animEffect transition="in" filter="fade">
                                      <p:cBhvr>
                                        <p:cTn id="37" dur="500"/>
                                        <p:tgtEl>
                                          <p:spTgt spid="5">
                                            <p:graphicEl>
                                              <a:dgm id="{4C9AD932-91EC-4AEC-B2FB-07C98348E7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rotWithShape="1">
          <a:blip r:embed="rId4"/>
          <a:srcRect b="8621"/>
          <a:stretch/>
        </p:blipFill>
        <p:spPr>
          <a:xfrm>
            <a:off x="0" y="-988689"/>
            <a:ext cx="12192000" cy="8912758"/>
          </a:xfrm>
          <a:prstGeom prst="rect">
            <a:avLst/>
          </a:prstGeom>
        </p:spPr>
      </p:pic>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At the Darkest Hour…</a:t>
            </a:r>
          </a:p>
        </p:txBody>
      </p:sp>
      <p:sp>
        <p:nvSpPr>
          <p:cNvPr id="3" name="Content Placeholder 2"/>
          <p:cNvSpPr>
            <a:spLocks noGrp="1"/>
          </p:cNvSpPr>
          <p:nvPr>
            <p:ph sz="half" idx="1"/>
          </p:nvPr>
        </p:nvSpPr>
        <p:spPr>
          <a:xfrm>
            <a:off x="685802" y="2470245"/>
            <a:ext cx="5947010" cy="3775280"/>
          </a:xfrm>
        </p:spPr>
        <p:txBody>
          <a:bodyPr anchor="t">
            <a:normAutofit/>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18:2  …She has become a home for demons. She is a hideout for every foul spirit…</a:t>
            </a:r>
          </a:p>
        </p:txBody>
      </p:sp>
      <p:sp>
        <p:nvSpPr>
          <p:cNvPr id="4" name="Rectangle 3"/>
          <p:cNvSpPr/>
          <p:nvPr/>
        </p:nvSpPr>
        <p:spPr>
          <a:xfrm>
            <a:off x="685802" y="3952616"/>
            <a:ext cx="10163033" cy="267765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800" b="1" dirty="0"/>
              <a:t>Revelation 18:11-17 </a:t>
            </a:r>
            <a:r>
              <a:rPr lang="en-US" sz="2800" dirty="0"/>
              <a:t>great quantities of gold, silver, jewels, and pearls; fine linen, purple, silk, and scarlet cloth; …fragrant </a:t>
            </a:r>
            <a:r>
              <a:rPr lang="en-US" sz="2800" dirty="0" err="1"/>
              <a:t>thyine</a:t>
            </a:r>
            <a:r>
              <a:rPr lang="en-US" sz="2800" dirty="0"/>
              <a:t> wood, ivory goods, and objects made of other costly wood; and bronze, iron, and marble…cinnamon, spice, incense, myrrh, frankincense, wine, olive oil, fine flour, wheat, cattle, sheep, horses, chariots, and bodies—that is, human slaves</a:t>
            </a:r>
          </a:p>
        </p:txBody>
      </p:sp>
      <p:graphicFrame>
        <p:nvGraphicFramePr>
          <p:cNvPr id="8" name="Diagram 7"/>
          <p:cNvGraphicFramePr/>
          <p:nvPr>
            <p:extLst>
              <p:ext uri="{D42A27DB-BD31-4B8C-83A1-F6EECF244321}">
                <p14:modId xmlns:p14="http://schemas.microsoft.com/office/powerpoint/2010/main" val="998915361"/>
              </p:ext>
            </p:extLst>
          </p:nvPr>
        </p:nvGraphicFramePr>
        <p:xfrm>
          <a:off x="213815" y="2095550"/>
          <a:ext cx="11764370" cy="45347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20125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8">
                                            <p:graphicEl>
                                              <a:dgm id="{62275C45-B9A9-4D3A-8496-86E57780D48A}"/>
                                            </p:graphicEl>
                                          </p:spTgt>
                                        </p:tgtEl>
                                        <p:attrNameLst>
                                          <p:attrName>style.visibility</p:attrName>
                                        </p:attrNameLst>
                                      </p:cBhvr>
                                      <p:to>
                                        <p:strVal val="visible"/>
                                      </p:to>
                                    </p:set>
                                    <p:anim calcmode="lin" valueType="num">
                                      <p:cBhvr>
                                        <p:cTn id="15" dur="500" fill="hold"/>
                                        <p:tgtEl>
                                          <p:spTgt spid="8">
                                            <p:graphicEl>
                                              <a:dgm id="{62275C45-B9A9-4D3A-8496-86E57780D48A}"/>
                                            </p:graphicEl>
                                          </p:spTgt>
                                        </p:tgtEl>
                                        <p:attrNameLst>
                                          <p:attrName>ppt_w</p:attrName>
                                        </p:attrNameLst>
                                      </p:cBhvr>
                                      <p:tavLst>
                                        <p:tav tm="0">
                                          <p:val>
                                            <p:fltVal val="0"/>
                                          </p:val>
                                        </p:tav>
                                        <p:tav tm="100000">
                                          <p:val>
                                            <p:strVal val="#ppt_w"/>
                                          </p:val>
                                        </p:tav>
                                      </p:tavLst>
                                    </p:anim>
                                    <p:anim calcmode="lin" valueType="num">
                                      <p:cBhvr>
                                        <p:cTn id="16" dur="500" fill="hold"/>
                                        <p:tgtEl>
                                          <p:spTgt spid="8">
                                            <p:graphicEl>
                                              <a:dgm id="{62275C45-B9A9-4D3A-8496-86E57780D48A}"/>
                                            </p:graphicEl>
                                          </p:spTgt>
                                        </p:tgtEl>
                                        <p:attrNameLst>
                                          <p:attrName>ppt_h</p:attrName>
                                        </p:attrNameLst>
                                      </p:cBhvr>
                                      <p:tavLst>
                                        <p:tav tm="0">
                                          <p:val>
                                            <p:fltVal val="0"/>
                                          </p:val>
                                        </p:tav>
                                        <p:tav tm="100000">
                                          <p:val>
                                            <p:strVal val="#ppt_h"/>
                                          </p:val>
                                        </p:tav>
                                      </p:tavLst>
                                    </p:anim>
                                    <p:animEffect transition="in" filter="fade">
                                      <p:cBhvr>
                                        <p:cTn id="17" dur="500"/>
                                        <p:tgtEl>
                                          <p:spTgt spid="8">
                                            <p:graphicEl>
                                              <a:dgm id="{62275C45-B9A9-4D3A-8496-86E57780D48A}"/>
                                            </p:graphicEl>
                                          </p:spTgt>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graphicEl>
                                              <a:dgm id="{BEC45AD6-938B-4A88-93C1-F5F364542157}"/>
                                            </p:graphicEl>
                                          </p:spTgt>
                                        </p:tgtEl>
                                        <p:attrNameLst>
                                          <p:attrName>style.visibility</p:attrName>
                                        </p:attrNameLst>
                                      </p:cBhvr>
                                      <p:to>
                                        <p:strVal val="visible"/>
                                      </p:to>
                                    </p:set>
                                    <p:anim calcmode="lin" valueType="num">
                                      <p:cBhvr>
                                        <p:cTn id="20" dur="500" fill="hold"/>
                                        <p:tgtEl>
                                          <p:spTgt spid="8">
                                            <p:graphicEl>
                                              <a:dgm id="{BEC45AD6-938B-4A88-93C1-F5F364542157}"/>
                                            </p:graphicEl>
                                          </p:spTgt>
                                        </p:tgtEl>
                                        <p:attrNameLst>
                                          <p:attrName>ppt_w</p:attrName>
                                        </p:attrNameLst>
                                      </p:cBhvr>
                                      <p:tavLst>
                                        <p:tav tm="0">
                                          <p:val>
                                            <p:fltVal val="0"/>
                                          </p:val>
                                        </p:tav>
                                        <p:tav tm="100000">
                                          <p:val>
                                            <p:strVal val="#ppt_w"/>
                                          </p:val>
                                        </p:tav>
                                      </p:tavLst>
                                    </p:anim>
                                    <p:anim calcmode="lin" valueType="num">
                                      <p:cBhvr>
                                        <p:cTn id="21" dur="500" fill="hold"/>
                                        <p:tgtEl>
                                          <p:spTgt spid="8">
                                            <p:graphicEl>
                                              <a:dgm id="{BEC45AD6-938B-4A88-93C1-F5F364542157}"/>
                                            </p:graphicEl>
                                          </p:spTgt>
                                        </p:tgtEl>
                                        <p:attrNameLst>
                                          <p:attrName>ppt_h</p:attrName>
                                        </p:attrNameLst>
                                      </p:cBhvr>
                                      <p:tavLst>
                                        <p:tav tm="0">
                                          <p:val>
                                            <p:fltVal val="0"/>
                                          </p:val>
                                        </p:tav>
                                        <p:tav tm="100000">
                                          <p:val>
                                            <p:strVal val="#ppt_h"/>
                                          </p:val>
                                        </p:tav>
                                      </p:tavLst>
                                    </p:anim>
                                    <p:animEffect transition="in" filter="fade">
                                      <p:cBhvr>
                                        <p:cTn id="22" dur="500"/>
                                        <p:tgtEl>
                                          <p:spTgt spid="8">
                                            <p:graphicEl>
                                              <a:dgm id="{BEC45AD6-938B-4A88-93C1-F5F36454215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8">
                                            <p:graphicEl>
                                              <a:dgm id="{1EB02746-9D30-498F-B6B6-F6C32480E925}"/>
                                            </p:graphicEl>
                                          </p:spTgt>
                                        </p:tgtEl>
                                        <p:attrNameLst>
                                          <p:attrName>style.visibility</p:attrName>
                                        </p:attrNameLst>
                                      </p:cBhvr>
                                      <p:to>
                                        <p:strVal val="visible"/>
                                      </p:to>
                                    </p:set>
                                    <p:anim calcmode="lin" valueType="num">
                                      <p:cBhvr>
                                        <p:cTn id="27" dur="500" fill="hold"/>
                                        <p:tgtEl>
                                          <p:spTgt spid="8">
                                            <p:graphicEl>
                                              <a:dgm id="{1EB02746-9D30-498F-B6B6-F6C32480E925}"/>
                                            </p:graphicEl>
                                          </p:spTgt>
                                        </p:tgtEl>
                                        <p:attrNameLst>
                                          <p:attrName>ppt_w</p:attrName>
                                        </p:attrNameLst>
                                      </p:cBhvr>
                                      <p:tavLst>
                                        <p:tav tm="0">
                                          <p:val>
                                            <p:fltVal val="0"/>
                                          </p:val>
                                        </p:tav>
                                        <p:tav tm="100000">
                                          <p:val>
                                            <p:strVal val="#ppt_w"/>
                                          </p:val>
                                        </p:tav>
                                      </p:tavLst>
                                    </p:anim>
                                    <p:anim calcmode="lin" valueType="num">
                                      <p:cBhvr>
                                        <p:cTn id="28" dur="500" fill="hold"/>
                                        <p:tgtEl>
                                          <p:spTgt spid="8">
                                            <p:graphicEl>
                                              <a:dgm id="{1EB02746-9D30-498F-B6B6-F6C32480E925}"/>
                                            </p:graphicEl>
                                          </p:spTgt>
                                        </p:tgtEl>
                                        <p:attrNameLst>
                                          <p:attrName>ppt_h</p:attrName>
                                        </p:attrNameLst>
                                      </p:cBhvr>
                                      <p:tavLst>
                                        <p:tav tm="0">
                                          <p:val>
                                            <p:fltVal val="0"/>
                                          </p:val>
                                        </p:tav>
                                        <p:tav tm="100000">
                                          <p:val>
                                            <p:strVal val="#ppt_h"/>
                                          </p:val>
                                        </p:tav>
                                      </p:tavLst>
                                    </p:anim>
                                    <p:animEffect transition="in" filter="fade">
                                      <p:cBhvr>
                                        <p:cTn id="29" dur="500"/>
                                        <p:tgtEl>
                                          <p:spTgt spid="8">
                                            <p:graphicEl>
                                              <a:dgm id="{1EB02746-9D30-498F-B6B6-F6C32480E925}"/>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graphicEl>
                                              <a:dgm id="{382D4D26-AED3-432F-A0E6-CB7F73E00D0E}"/>
                                            </p:graphicEl>
                                          </p:spTgt>
                                        </p:tgtEl>
                                        <p:attrNameLst>
                                          <p:attrName>style.visibility</p:attrName>
                                        </p:attrNameLst>
                                      </p:cBhvr>
                                      <p:to>
                                        <p:strVal val="visible"/>
                                      </p:to>
                                    </p:set>
                                    <p:anim calcmode="lin" valueType="num">
                                      <p:cBhvr>
                                        <p:cTn id="32" dur="500" fill="hold"/>
                                        <p:tgtEl>
                                          <p:spTgt spid="8">
                                            <p:graphicEl>
                                              <a:dgm id="{382D4D26-AED3-432F-A0E6-CB7F73E00D0E}"/>
                                            </p:graphicEl>
                                          </p:spTgt>
                                        </p:tgtEl>
                                        <p:attrNameLst>
                                          <p:attrName>ppt_w</p:attrName>
                                        </p:attrNameLst>
                                      </p:cBhvr>
                                      <p:tavLst>
                                        <p:tav tm="0">
                                          <p:val>
                                            <p:fltVal val="0"/>
                                          </p:val>
                                        </p:tav>
                                        <p:tav tm="100000">
                                          <p:val>
                                            <p:strVal val="#ppt_w"/>
                                          </p:val>
                                        </p:tav>
                                      </p:tavLst>
                                    </p:anim>
                                    <p:anim calcmode="lin" valueType="num">
                                      <p:cBhvr>
                                        <p:cTn id="33" dur="500" fill="hold"/>
                                        <p:tgtEl>
                                          <p:spTgt spid="8">
                                            <p:graphicEl>
                                              <a:dgm id="{382D4D26-AED3-432F-A0E6-CB7F73E00D0E}"/>
                                            </p:graphicEl>
                                          </p:spTgt>
                                        </p:tgtEl>
                                        <p:attrNameLst>
                                          <p:attrName>ppt_h</p:attrName>
                                        </p:attrNameLst>
                                      </p:cBhvr>
                                      <p:tavLst>
                                        <p:tav tm="0">
                                          <p:val>
                                            <p:fltVal val="0"/>
                                          </p:val>
                                        </p:tav>
                                        <p:tav tm="100000">
                                          <p:val>
                                            <p:strVal val="#ppt_h"/>
                                          </p:val>
                                        </p:tav>
                                      </p:tavLst>
                                    </p:anim>
                                    <p:animEffect transition="in" filter="fade">
                                      <p:cBhvr>
                                        <p:cTn id="34" dur="500"/>
                                        <p:tgtEl>
                                          <p:spTgt spid="8">
                                            <p:graphicEl>
                                              <a:dgm id="{382D4D26-AED3-432F-A0E6-CB7F73E00D0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8"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rotWithShape="1">
          <a:blip r:embed="rId4"/>
          <a:srcRect b="8621"/>
          <a:stretch/>
        </p:blipFill>
        <p:spPr>
          <a:xfrm>
            <a:off x="0" y="-988689"/>
            <a:ext cx="12192000" cy="8912758"/>
          </a:xfrm>
          <a:prstGeom prst="rect">
            <a:avLst/>
          </a:prstGeom>
        </p:spPr>
      </p:pic>
      <p:sp>
        <p:nvSpPr>
          <p:cNvPr id="2" name="Title 1"/>
          <p:cNvSpPr>
            <a:spLocks noGrp="1"/>
          </p:cNvSpPr>
          <p:nvPr>
            <p:ph type="title"/>
          </p:nvPr>
        </p:nvSpPr>
        <p:spPr>
          <a:xfrm>
            <a:off x="685802" y="52010"/>
            <a:ext cx="10131425" cy="1456267"/>
          </a:xfrm>
        </p:spPr>
        <p:txBody>
          <a:bodyPr>
            <a:normAutofit/>
          </a:bodyPr>
          <a:lstStyle/>
          <a:p>
            <a:r>
              <a:rPr lang="en-US" sz="6000" b="1" cap="none" dirty="0">
                <a:ln w="22225">
                  <a:solidFill>
                    <a:schemeClr val="accent2"/>
                  </a:solidFill>
                  <a:prstDash val="solid"/>
                </a:ln>
                <a:solidFill>
                  <a:schemeClr val="accent2">
                    <a:lumMod val="40000"/>
                    <a:lumOff val="60000"/>
                  </a:schemeClr>
                </a:solidFill>
              </a:rPr>
              <a:t>At the Darkest Hour…</a:t>
            </a:r>
          </a:p>
        </p:txBody>
      </p:sp>
      <p:sp>
        <p:nvSpPr>
          <p:cNvPr id="3" name="Content Placeholder 2"/>
          <p:cNvSpPr>
            <a:spLocks noGrp="1"/>
          </p:cNvSpPr>
          <p:nvPr>
            <p:ph sz="half" idx="1"/>
          </p:nvPr>
        </p:nvSpPr>
        <p:spPr>
          <a:xfrm>
            <a:off x="685802" y="1351128"/>
            <a:ext cx="7298138" cy="5677469"/>
          </a:xfrm>
        </p:spPr>
        <p:txBody>
          <a:bodyPr anchor="t">
            <a:normAutofit fontScale="92500" lnSpcReduction="20000"/>
          </a:bodyPr>
          <a:lstStyle/>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Revelation 18:11-17  The merchants of the world will weep and mourn for her… “The beautiful things we loved so much are gone,” they cry. “All the luxuries and splendor are gone forever…”  </a:t>
            </a:r>
          </a:p>
          <a:p>
            <a:pPr marL="0" indent="0">
              <a:buNone/>
            </a:pPr>
            <a:r>
              <a:rPr lang="en-US" sz="3200" b="1" dirty="0">
                <a:ln w="6600">
                  <a:solidFill>
                    <a:schemeClr val="accent2"/>
                  </a:solidFill>
                  <a:prstDash val="solid"/>
                </a:ln>
                <a:solidFill>
                  <a:srgbClr val="FFFFFF"/>
                </a:solidFill>
                <a:effectLst>
                  <a:outerShdw dist="38100" dir="2700000" algn="tl" rotWithShape="0">
                    <a:schemeClr val="accent2"/>
                  </a:outerShdw>
                </a:effectLst>
              </a:rPr>
              <a:t>The merchants who became wealthy by selling her these things will stand at a distance, terrified by her great torment. They will weep and cry out,  “How terrible, how terrible for that great city! She was clothed in finest purple and scarlet linens, decked out with gold and precious stones and pearls!  In a single moment all the wealth of the city is gone!”</a:t>
            </a:r>
          </a:p>
        </p:txBody>
      </p:sp>
      <p:pic>
        <p:nvPicPr>
          <p:cNvPr id="5" name="Picture 4"/>
          <p:cNvPicPr>
            <a:picLocks noChangeAspect="1"/>
          </p:cNvPicPr>
          <p:nvPr/>
        </p:nvPicPr>
        <p:blipFill>
          <a:blip r:embed="rId5"/>
          <a:stretch>
            <a:fillRect/>
          </a:stretch>
        </p:blipFill>
        <p:spPr>
          <a:xfrm>
            <a:off x="854810" y="1550379"/>
            <a:ext cx="8545773" cy="4901950"/>
          </a:xfrm>
          <a:prstGeom prst="rect">
            <a:avLst/>
          </a:prstGeom>
        </p:spPr>
      </p:pic>
    </p:spTree>
    <p:extLst>
      <p:ext uri="{BB962C8B-B14F-4D97-AF65-F5344CB8AC3E}">
        <p14:creationId xmlns:p14="http://schemas.microsoft.com/office/powerpoint/2010/main" val="112071777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ea of glass revel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
            <a:ext cx="12346431" cy="71377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2" y="0"/>
            <a:ext cx="10131425" cy="1456267"/>
          </a:xfrm>
        </p:spPr>
        <p:txBody>
          <a:bodyPr>
            <a:noAutofit/>
          </a:bodyPr>
          <a:lstStyle/>
          <a:p>
            <a:r>
              <a:rPr lang="en-US" sz="4800" b="1"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the Darkest Hour the Greatest Joy!</a:t>
            </a:r>
          </a:p>
        </p:txBody>
      </p:sp>
      <p:sp>
        <p:nvSpPr>
          <p:cNvPr id="3" name="Content Placeholder 2"/>
          <p:cNvSpPr>
            <a:spLocks noGrp="1"/>
          </p:cNvSpPr>
          <p:nvPr>
            <p:ph sz="half" idx="1"/>
          </p:nvPr>
        </p:nvSpPr>
        <p:spPr>
          <a:xfrm>
            <a:off x="685801" y="1456267"/>
            <a:ext cx="8949517" cy="4334934"/>
          </a:xfrm>
        </p:spPr>
        <p:txBody>
          <a:bodyPr anchor="t">
            <a:noAutofit/>
          </a:bodyPr>
          <a:lstStyle/>
          <a:p>
            <a:pPr marL="0" indent="0">
              <a:buNone/>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Revelation 19:1-3  After these things I heard something like a loud voice of a great multitude in heaven, saying, "Hallelujah! Salvation and glory and power belong to our God;  because his judgments are true and righteous; for He has judged the great harlot who was corrupting the earth with her immorality, and he has avenged the blood of his bond-servants on her."  And a second time they said, "Hallelujah! her smoke rises up forever and ever." </a:t>
            </a:r>
          </a:p>
        </p:txBody>
      </p:sp>
    </p:spTree>
    <p:extLst>
      <p:ext uri="{BB962C8B-B14F-4D97-AF65-F5344CB8AC3E}">
        <p14:creationId xmlns:p14="http://schemas.microsoft.com/office/powerpoint/2010/main" val="3261285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2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3_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3.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4.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5.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6.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7.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8.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TM03457452[[fn=Celestial]]</Template>
  <TotalTime>3583</TotalTime>
  <Words>1102</Words>
  <Application>Microsoft Office PowerPoint</Application>
  <PresentationFormat>Widescreen</PresentationFormat>
  <Paragraphs>180</Paragraphs>
  <Slides>19</Slides>
  <Notes>17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19</vt:i4>
      </vt:variant>
    </vt:vector>
  </HeadingPairs>
  <TitlesOfParts>
    <vt:vector size="27" baseType="lpstr">
      <vt:lpstr>Arial</vt:lpstr>
      <vt:lpstr>Calibri</vt:lpstr>
      <vt:lpstr>Calibri Light</vt:lpstr>
      <vt:lpstr>Wingdings</vt:lpstr>
      <vt:lpstr>Celestial</vt:lpstr>
      <vt:lpstr>1_Celestial</vt:lpstr>
      <vt:lpstr>2_Celestial</vt:lpstr>
      <vt:lpstr>3_Celestial</vt:lpstr>
      <vt:lpstr>Joy!</vt:lpstr>
      <vt:lpstr>At the Darkest Hour…</vt:lpstr>
      <vt:lpstr>At the Darkest Hour…</vt:lpstr>
      <vt:lpstr>At the Darkest Hour…</vt:lpstr>
      <vt:lpstr>Where’s the Peace?</vt:lpstr>
      <vt:lpstr>Where’s the Peace?</vt:lpstr>
      <vt:lpstr>At the Darkest Hour…</vt:lpstr>
      <vt:lpstr>At the Darkest Hour…</vt:lpstr>
      <vt:lpstr>At the Darkest Hour the Greatest Joy!</vt:lpstr>
      <vt:lpstr>At the Darkest Hour the Greatest Joy!</vt:lpstr>
      <vt:lpstr>At the Darkest Hour the Greatest Joy!</vt:lpstr>
      <vt:lpstr>At the Darkest Hour the Greatest Joy!</vt:lpstr>
      <vt:lpstr>At the Darkest Hour the Greatest Joy!</vt:lpstr>
      <vt:lpstr>“I am coming like a thief.”</vt:lpstr>
      <vt:lpstr>AFTER The “Great Catch”</vt:lpstr>
      <vt:lpstr>Rev. 16:15  ”I am coming like a thief. Blessed is the one who stays awake and keeps his clothes…”</vt:lpstr>
      <vt:lpstr>PowerPoint Presentation</vt:lpstr>
      <vt:lpstr>The “Second Coming” of the King</vt:lpstr>
      <vt:lpstr>The “Second Coming” of the 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End in Sight</dc:title>
  <dc:creator>Keith McCallum</dc:creator>
  <cp:lastModifiedBy>Keith McCallum</cp:lastModifiedBy>
  <cp:revision>49</cp:revision>
  <dcterms:created xsi:type="dcterms:W3CDTF">2016-11-05T00:18:38Z</dcterms:created>
  <dcterms:modified xsi:type="dcterms:W3CDTF">2016-11-07T12:30:18Z</dcterms:modified>
</cp:coreProperties>
</file>